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1"/>
    <p:sldMasterId id="2147483787" r:id="rId2"/>
    <p:sldMasterId id="2147483928" r:id="rId3"/>
  </p:sldMasterIdLst>
  <p:notesMasterIdLst>
    <p:notesMasterId r:id="rId18"/>
  </p:notesMasterIdLst>
  <p:handoutMasterIdLst>
    <p:handoutMasterId r:id="rId19"/>
  </p:handoutMasterIdLst>
  <p:sldIdLst>
    <p:sldId id="286" r:id="rId4"/>
    <p:sldId id="411" r:id="rId5"/>
    <p:sldId id="323" r:id="rId6"/>
    <p:sldId id="354" r:id="rId7"/>
    <p:sldId id="412" r:id="rId8"/>
    <p:sldId id="415" r:id="rId9"/>
    <p:sldId id="414" r:id="rId10"/>
    <p:sldId id="416" r:id="rId11"/>
    <p:sldId id="417" r:id="rId12"/>
    <p:sldId id="418" r:id="rId13"/>
    <p:sldId id="420" r:id="rId14"/>
    <p:sldId id="421" r:id="rId15"/>
    <p:sldId id="422" r:id="rId16"/>
    <p:sldId id="423" r:id="rId17"/>
  </p:sldIdLst>
  <p:sldSz cx="10058400" cy="7772400"/>
  <p:notesSz cx="7023100" cy="9309100"/>
  <p:defaultTextStyle>
    <a:defPPr>
      <a:defRPr lang="en-US"/>
    </a:defPPr>
    <a:lvl1pPr algn="l" defTabSz="451693" rtl="0" fontAlgn="base">
      <a:spcBef>
        <a:spcPct val="0"/>
      </a:spcBef>
      <a:spcAft>
        <a:spcPct val="0"/>
      </a:spcAft>
      <a:defRPr sz="2100" kern="1200">
        <a:solidFill>
          <a:schemeClr val="tx1"/>
        </a:solidFill>
        <a:latin typeface="Morningstar 1 Light" charset="0"/>
        <a:ea typeface="ＭＳ Ｐゴシック" charset="0"/>
        <a:cs typeface="ＭＳ Ｐゴシック" charset="0"/>
      </a:defRPr>
    </a:lvl1pPr>
    <a:lvl2pPr marL="451693" indent="-45171" algn="l" defTabSz="451693" rtl="0" fontAlgn="base">
      <a:spcBef>
        <a:spcPct val="0"/>
      </a:spcBef>
      <a:spcAft>
        <a:spcPct val="0"/>
      </a:spcAft>
      <a:defRPr sz="2100" kern="1200">
        <a:solidFill>
          <a:schemeClr val="tx1"/>
        </a:solidFill>
        <a:latin typeface="Morningstar 1 Light" charset="0"/>
        <a:ea typeface="ＭＳ Ｐゴシック" charset="0"/>
        <a:cs typeface="ＭＳ Ｐゴシック" charset="0"/>
      </a:defRPr>
    </a:lvl2pPr>
    <a:lvl3pPr marL="904792" indent="-91761" algn="l" defTabSz="451693" rtl="0" fontAlgn="base">
      <a:spcBef>
        <a:spcPct val="0"/>
      </a:spcBef>
      <a:spcAft>
        <a:spcPct val="0"/>
      </a:spcAft>
      <a:defRPr sz="2100" kern="1200">
        <a:solidFill>
          <a:schemeClr val="tx1"/>
        </a:solidFill>
        <a:latin typeface="Morningstar 1 Light" charset="0"/>
        <a:ea typeface="ＭＳ Ｐゴシック" charset="0"/>
        <a:cs typeface="ＭＳ Ｐゴシック" charset="0"/>
      </a:defRPr>
    </a:lvl3pPr>
    <a:lvl4pPr marL="1357894" indent="-138329" algn="l" defTabSz="451693" rtl="0" fontAlgn="base">
      <a:spcBef>
        <a:spcPct val="0"/>
      </a:spcBef>
      <a:spcAft>
        <a:spcPct val="0"/>
      </a:spcAft>
      <a:defRPr sz="2100" kern="1200">
        <a:solidFill>
          <a:schemeClr val="tx1"/>
        </a:solidFill>
        <a:latin typeface="Morningstar 1 Light" charset="0"/>
        <a:ea typeface="ＭＳ Ｐゴシック" charset="0"/>
        <a:cs typeface="ＭＳ Ｐゴシック" charset="0"/>
      </a:defRPr>
    </a:lvl4pPr>
    <a:lvl5pPr marL="1810996" indent="-184914" algn="l" defTabSz="451693" rtl="0" fontAlgn="base">
      <a:spcBef>
        <a:spcPct val="0"/>
      </a:spcBef>
      <a:spcAft>
        <a:spcPct val="0"/>
      </a:spcAft>
      <a:defRPr sz="2100" kern="1200">
        <a:solidFill>
          <a:schemeClr val="tx1"/>
        </a:solidFill>
        <a:latin typeface="Morningstar 1 Light" charset="0"/>
        <a:ea typeface="ＭＳ Ｐゴシック" charset="0"/>
        <a:cs typeface="ＭＳ Ｐゴシック" charset="0"/>
      </a:defRPr>
    </a:lvl5pPr>
    <a:lvl6pPr marL="2032608" algn="l" defTabSz="406519" rtl="0" eaLnBrk="1" latinLnBrk="0" hangingPunct="1">
      <a:defRPr sz="2100" kern="1200">
        <a:solidFill>
          <a:schemeClr val="tx1"/>
        </a:solidFill>
        <a:latin typeface="Morningstar 1 Light" charset="0"/>
        <a:ea typeface="ＭＳ Ｐゴシック" charset="0"/>
        <a:cs typeface="ＭＳ Ｐゴシック" charset="0"/>
      </a:defRPr>
    </a:lvl6pPr>
    <a:lvl7pPr marL="2439132" algn="l" defTabSz="406519" rtl="0" eaLnBrk="1" latinLnBrk="0" hangingPunct="1">
      <a:defRPr sz="2100" kern="1200">
        <a:solidFill>
          <a:schemeClr val="tx1"/>
        </a:solidFill>
        <a:latin typeface="Morningstar 1 Light" charset="0"/>
        <a:ea typeface="ＭＳ Ｐゴシック" charset="0"/>
        <a:cs typeface="ＭＳ Ｐゴシック" charset="0"/>
      </a:defRPr>
    </a:lvl7pPr>
    <a:lvl8pPr marL="2845656" algn="l" defTabSz="406519" rtl="0" eaLnBrk="1" latinLnBrk="0" hangingPunct="1">
      <a:defRPr sz="2100" kern="1200">
        <a:solidFill>
          <a:schemeClr val="tx1"/>
        </a:solidFill>
        <a:latin typeface="Morningstar 1 Light" charset="0"/>
        <a:ea typeface="ＭＳ Ｐゴシック" charset="0"/>
        <a:cs typeface="ＭＳ Ｐゴシック" charset="0"/>
      </a:defRPr>
    </a:lvl8pPr>
    <a:lvl9pPr marL="3252178" algn="l" defTabSz="406519" rtl="0" eaLnBrk="1" latinLnBrk="0" hangingPunct="1">
      <a:defRPr sz="2100" kern="1200">
        <a:solidFill>
          <a:schemeClr val="tx1"/>
        </a:solidFill>
        <a:latin typeface="Morningstar 1 Light"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FBBE7708-D8D3-4CE6-82DE-DB21DE7647F4}">
          <p14:sldIdLst>
            <p14:sldId id="286"/>
            <p14:sldId id="411"/>
            <p14:sldId id="323"/>
            <p14:sldId id="354"/>
            <p14:sldId id="412"/>
            <p14:sldId id="415"/>
            <p14:sldId id="414"/>
            <p14:sldId id="416"/>
            <p14:sldId id="417"/>
            <p14:sldId id="418"/>
            <p14:sldId id="420"/>
            <p14:sldId id="421"/>
            <p14:sldId id="422"/>
            <p14:sldId id="423"/>
          </p14:sldIdLst>
        </p14:section>
      </p14:sectionLst>
    </p:ext>
    <p:ext uri="{EFAFB233-063F-42B5-8137-9DF3F51BA10A}">
      <p15:sldGuideLst xmlns:p15="http://schemas.microsoft.com/office/powerpoint/2012/main">
        <p15:guide id="1" orient="horz" pos="2448">
          <p15:clr>
            <a:srgbClr val="A4A3A4"/>
          </p15:clr>
        </p15:guide>
        <p15:guide id="2" pos="31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1556" autoAdjust="0"/>
  </p:normalViewPr>
  <p:slideViewPr>
    <p:cSldViewPr>
      <p:cViewPr>
        <p:scale>
          <a:sx n="110" d="100"/>
          <a:sy n="110" d="100"/>
        </p:scale>
        <p:origin x="1368" y="112"/>
      </p:cViewPr>
      <p:guideLst>
        <p:guide orient="horz" pos="2448"/>
        <p:guide pos="31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43343" cy="465455"/>
          </a:xfrm>
          <a:prstGeom prst="rect">
            <a:avLst/>
          </a:prstGeom>
        </p:spPr>
        <p:txBody>
          <a:bodyPr vert="horz" lIns="90196" tIns="45098" rIns="90196" bIns="45098" rtlCol="0"/>
          <a:lstStyle>
            <a:lvl1pPr algn="l">
              <a:defRPr sz="1200"/>
            </a:lvl1pPr>
          </a:lstStyle>
          <a:p>
            <a:endParaRPr lang="en-US"/>
          </a:p>
        </p:txBody>
      </p:sp>
      <p:sp>
        <p:nvSpPr>
          <p:cNvPr id="3" name="Date Placeholder 2"/>
          <p:cNvSpPr>
            <a:spLocks noGrp="1"/>
          </p:cNvSpPr>
          <p:nvPr>
            <p:ph type="dt" sz="quarter" idx="1"/>
          </p:nvPr>
        </p:nvSpPr>
        <p:spPr>
          <a:xfrm>
            <a:off x="3978132" y="1"/>
            <a:ext cx="3043343" cy="465455"/>
          </a:xfrm>
          <a:prstGeom prst="rect">
            <a:avLst/>
          </a:prstGeom>
        </p:spPr>
        <p:txBody>
          <a:bodyPr vert="horz" lIns="90196" tIns="45098" rIns="90196" bIns="45098" rtlCol="0"/>
          <a:lstStyle>
            <a:lvl1pPr algn="r">
              <a:defRPr sz="1200"/>
            </a:lvl1pPr>
          </a:lstStyle>
          <a:p>
            <a:fld id="{B3F35F29-ABD2-47B1-B6A8-23F3EC2222F8}" type="datetimeFigureOut">
              <a:rPr lang="en-US" smtClean="0"/>
              <a:t>7/23/19</a:t>
            </a:fld>
            <a:endParaRPr lang="en-US"/>
          </a:p>
        </p:txBody>
      </p:sp>
      <p:sp>
        <p:nvSpPr>
          <p:cNvPr id="4" name="Footer Placeholder 3"/>
          <p:cNvSpPr>
            <a:spLocks noGrp="1"/>
          </p:cNvSpPr>
          <p:nvPr>
            <p:ph type="ftr" sz="quarter" idx="2"/>
          </p:nvPr>
        </p:nvSpPr>
        <p:spPr>
          <a:xfrm>
            <a:off x="0" y="8842030"/>
            <a:ext cx="3043343" cy="465455"/>
          </a:xfrm>
          <a:prstGeom prst="rect">
            <a:avLst/>
          </a:prstGeom>
        </p:spPr>
        <p:txBody>
          <a:bodyPr vert="horz" lIns="90196" tIns="45098" rIns="90196" bIns="45098" rtlCol="0" anchor="b"/>
          <a:lstStyle>
            <a:lvl1pPr algn="l">
              <a:defRPr sz="1200"/>
            </a:lvl1pPr>
          </a:lstStyle>
          <a:p>
            <a:endParaRPr lang="en-US"/>
          </a:p>
        </p:txBody>
      </p:sp>
      <p:sp>
        <p:nvSpPr>
          <p:cNvPr id="5" name="Slide Number Placeholder 4"/>
          <p:cNvSpPr>
            <a:spLocks noGrp="1"/>
          </p:cNvSpPr>
          <p:nvPr>
            <p:ph type="sldNum" sz="quarter" idx="3"/>
          </p:nvPr>
        </p:nvSpPr>
        <p:spPr>
          <a:xfrm>
            <a:off x="3978132" y="8842030"/>
            <a:ext cx="3043343" cy="465455"/>
          </a:xfrm>
          <a:prstGeom prst="rect">
            <a:avLst/>
          </a:prstGeom>
        </p:spPr>
        <p:txBody>
          <a:bodyPr vert="horz" lIns="90196" tIns="45098" rIns="90196" bIns="45098" rtlCol="0" anchor="b"/>
          <a:lstStyle>
            <a:lvl1pPr algn="r">
              <a:defRPr sz="1200"/>
            </a:lvl1pPr>
          </a:lstStyle>
          <a:p>
            <a:fld id="{3ED99161-C837-4CF8-AED7-D25A0B3ED67F}" type="slidenum">
              <a:rPr lang="en-US" smtClean="0"/>
              <a:t>‹#›</a:t>
            </a:fld>
            <a:endParaRPr lang="en-US"/>
          </a:p>
        </p:txBody>
      </p:sp>
    </p:spTree>
    <p:extLst>
      <p:ext uri="{BB962C8B-B14F-4D97-AF65-F5344CB8AC3E}">
        <p14:creationId xmlns:p14="http://schemas.microsoft.com/office/powerpoint/2010/main" val="1258085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43343" cy="465455"/>
          </a:xfrm>
          <a:prstGeom prst="rect">
            <a:avLst/>
          </a:prstGeom>
        </p:spPr>
        <p:txBody>
          <a:bodyPr vert="horz" lIns="90196" tIns="45098" rIns="90196" bIns="45098" rtlCol="0"/>
          <a:lstStyle>
            <a:lvl1pPr algn="l">
              <a:defRPr sz="1200"/>
            </a:lvl1pPr>
          </a:lstStyle>
          <a:p>
            <a:endParaRPr lang="en-US"/>
          </a:p>
        </p:txBody>
      </p:sp>
      <p:sp>
        <p:nvSpPr>
          <p:cNvPr id="3" name="Date Placeholder 2"/>
          <p:cNvSpPr>
            <a:spLocks noGrp="1"/>
          </p:cNvSpPr>
          <p:nvPr>
            <p:ph type="dt" idx="1"/>
          </p:nvPr>
        </p:nvSpPr>
        <p:spPr>
          <a:xfrm>
            <a:off x="3978132" y="1"/>
            <a:ext cx="3043343" cy="465455"/>
          </a:xfrm>
          <a:prstGeom prst="rect">
            <a:avLst/>
          </a:prstGeom>
        </p:spPr>
        <p:txBody>
          <a:bodyPr vert="horz" lIns="90196" tIns="45098" rIns="90196" bIns="45098" rtlCol="0"/>
          <a:lstStyle>
            <a:lvl1pPr algn="r">
              <a:defRPr sz="1200"/>
            </a:lvl1pPr>
          </a:lstStyle>
          <a:p>
            <a:fld id="{A023CE8E-1847-42EA-A963-C17E159D3AE3}" type="datetimeFigureOut">
              <a:rPr lang="en-US" smtClean="0"/>
              <a:t>7/23/19</a:t>
            </a:fld>
            <a:endParaRPr lang="en-US"/>
          </a:p>
        </p:txBody>
      </p:sp>
      <p:sp>
        <p:nvSpPr>
          <p:cNvPr id="4" name="Slide Image Placeholder 3"/>
          <p:cNvSpPr>
            <a:spLocks noGrp="1" noRot="1" noChangeAspect="1"/>
          </p:cNvSpPr>
          <p:nvPr>
            <p:ph type="sldImg" idx="2"/>
          </p:nvPr>
        </p:nvSpPr>
        <p:spPr>
          <a:xfrm>
            <a:off x="1250950" y="696913"/>
            <a:ext cx="4521200" cy="3494087"/>
          </a:xfrm>
          <a:prstGeom prst="rect">
            <a:avLst/>
          </a:prstGeom>
          <a:noFill/>
          <a:ln w="12700">
            <a:solidFill>
              <a:prstClr val="black"/>
            </a:solidFill>
          </a:ln>
        </p:spPr>
        <p:txBody>
          <a:bodyPr vert="horz" lIns="90196" tIns="45098" rIns="90196" bIns="45098" rtlCol="0" anchor="ctr"/>
          <a:lstStyle/>
          <a:p>
            <a:endParaRPr lang="en-US"/>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0196" tIns="45098" rIns="90196" bIns="4509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5455"/>
          </a:xfrm>
          <a:prstGeom prst="rect">
            <a:avLst/>
          </a:prstGeom>
        </p:spPr>
        <p:txBody>
          <a:bodyPr vert="horz" lIns="90196" tIns="45098" rIns="90196" bIns="45098"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5455"/>
          </a:xfrm>
          <a:prstGeom prst="rect">
            <a:avLst/>
          </a:prstGeom>
        </p:spPr>
        <p:txBody>
          <a:bodyPr vert="horz" lIns="90196" tIns="45098" rIns="90196" bIns="45098" rtlCol="0" anchor="b"/>
          <a:lstStyle>
            <a:lvl1pPr algn="r">
              <a:defRPr sz="1200"/>
            </a:lvl1pPr>
          </a:lstStyle>
          <a:p>
            <a:fld id="{9BFB4DA2-50AC-4B6E-A053-874D657F1B8E}" type="slidenum">
              <a:rPr lang="en-US" smtClean="0"/>
              <a:t>‹#›</a:t>
            </a:fld>
            <a:endParaRPr lang="en-US"/>
          </a:p>
        </p:txBody>
      </p:sp>
    </p:spTree>
    <p:extLst>
      <p:ext uri="{BB962C8B-B14F-4D97-AF65-F5344CB8AC3E}">
        <p14:creationId xmlns:p14="http://schemas.microsoft.com/office/powerpoint/2010/main" val="2056472065"/>
      </p:ext>
    </p:extLst>
  </p:cSld>
  <p:clrMap bg1="lt1" tx1="dk1" bg2="lt2" tx2="dk2" accent1="accent1" accent2="accent2" accent3="accent3" accent4="accent4" accent5="accent5" accent6="accent6" hlink="hlink" folHlink="folHlink"/>
  <p:notesStyle>
    <a:lvl1pPr marL="0" algn="l" defTabSz="910767" rtl="0" eaLnBrk="1" latinLnBrk="0" hangingPunct="1">
      <a:defRPr sz="1200" kern="1200">
        <a:solidFill>
          <a:schemeClr val="tx1"/>
        </a:solidFill>
        <a:latin typeface="+mn-lt"/>
        <a:ea typeface="+mn-ea"/>
        <a:cs typeface="+mn-cs"/>
      </a:defRPr>
    </a:lvl1pPr>
    <a:lvl2pPr marL="455382" algn="l" defTabSz="910767" rtl="0" eaLnBrk="1" latinLnBrk="0" hangingPunct="1">
      <a:defRPr sz="1200" kern="1200">
        <a:solidFill>
          <a:schemeClr val="tx1"/>
        </a:solidFill>
        <a:latin typeface="+mn-lt"/>
        <a:ea typeface="+mn-ea"/>
        <a:cs typeface="+mn-cs"/>
      </a:defRPr>
    </a:lvl2pPr>
    <a:lvl3pPr marL="910767" algn="l" defTabSz="910767" rtl="0" eaLnBrk="1" latinLnBrk="0" hangingPunct="1">
      <a:defRPr sz="1200" kern="1200">
        <a:solidFill>
          <a:schemeClr val="tx1"/>
        </a:solidFill>
        <a:latin typeface="+mn-lt"/>
        <a:ea typeface="+mn-ea"/>
        <a:cs typeface="+mn-cs"/>
      </a:defRPr>
    </a:lvl3pPr>
    <a:lvl4pPr marL="1366156" algn="l" defTabSz="910767" rtl="0" eaLnBrk="1" latinLnBrk="0" hangingPunct="1">
      <a:defRPr sz="1200" kern="1200">
        <a:solidFill>
          <a:schemeClr val="tx1"/>
        </a:solidFill>
        <a:latin typeface="+mn-lt"/>
        <a:ea typeface="+mn-ea"/>
        <a:cs typeface="+mn-cs"/>
      </a:defRPr>
    </a:lvl4pPr>
    <a:lvl5pPr marL="1821539" algn="l" defTabSz="910767" rtl="0" eaLnBrk="1" latinLnBrk="0" hangingPunct="1">
      <a:defRPr sz="1200" kern="1200">
        <a:solidFill>
          <a:schemeClr val="tx1"/>
        </a:solidFill>
        <a:latin typeface="+mn-lt"/>
        <a:ea typeface="+mn-ea"/>
        <a:cs typeface="+mn-cs"/>
      </a:defRPr>
    </a:lvl5pPr>
    <a:lvl6pPr marL="2276932" algn="l" defTabSz="910767" rtl="0" eaLnBrk="1" latinLnBrk="0" hangingPunct="1">
      <a:defRPr sz="1200" kern="1200">
        <a:solidFill>
          <a:schemeClr val="tx1"/>
        </a:solidFill>
        <a:latin typeface="+mn-lt"/>
        <a:ea typeface="+mn-ea"/>
        <a:cs typeface="+mn-cs"/>
      </a:defRPr>
    </a:lvl6pPr>
    <a:lvl7pPr marL="2732317" algn="l" defTabSz="910767" rtl="0" eaLnBrk="1" latinLnBrk="0" hangingPunct="1">
      <a:defRPr sz="1200" kern="1200">
        <a:solidFill>
          <a:schemeClr val="tx1"/>
        </a:solidFill>
        <a:latin typeface="+mn-lt"/>
        <a:ea typeface="+mn-ea"/>
        <a:cs typeface="+mn-cs"/>
      </a:defRPr>
    </a:lvl7pPr>
    <a:lvl8pPr marL="3187701" algn="l" defTabSz="910767" rtl="0" eaLnBrk="1" latinLnBrk="0" hangingPunct="1">
      <a:defRPr sz="1200" kern="1200">
        <a:solidFill>
          <a:schemeClr val="tx1"/>
        </a:solidFill>
        <a:latin typeface="+mn-lt"/>
        <a:ea typeface="+mn-ea"/>
        <a:cs typeface="+mn-cs"/>
      </a:defRPr>
    </a:lvl8pPr>
    <a:lvl9pPr marL="3643086" algn="l" defTabSz="91076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FB4DA2-50AC-4B6E-A053-874D657F1B8E}" type="slidenum">
              <a:rPr lang="en-US" smtClean="0"/>
              <a:t>1</a:t>
            </a:fld>
            <a:endParaRPr lang="en-US"/>
          </a:p>
        </p:txBody>
      </p:sp>
    </p:spTree>
    <p:extLst>
      <p:ext uri="{BB962C8B-B14F-4D97-AF65-F5344CB8AC3E}">
        <p14:creationId xmlns:p14="http://schemas.microsoft.com/office/powerpoint/2010/main" val="2707310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10</a:t>
            </a:fld>
            <a:endParaRPr lang="en-US"/>
          </a:p>
        </p:txBody>
      </p:sp>
    </p:spTree>
    <p:extLst>
      <p:ext uri="{BB962C8B-B14F-4D97-AF65-F5344CB8AC3E}">
        <p14:creationId xmlns:p14="http://schemas.microsoft.com/office/powerpoint/2010/main" val="9669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11</a:t>
            </a:fld>
            <a:endParaRPr lang="en-US"/>
          </a:p>
        </p:txBody>
      </p:sp>
    </p:spTree>
    <p:extLst>
      <p:ext uri="{BB962C8B-B14F-4D97-AF65-F5344CB8AC3E}">
        <p14:creationId xmlns:p14="http://schemas.microsoft.com/office/powerpoint/2010/main" val="1148101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12</a:t>
            </a:fld>
            <a:endParaRPr lang="en-US"/>
          </a:p>
        </p:txBody>
      </p:sp>
    </p:spTree>
    <p:extLst>
      <p:ext uri="{BB962C8B-B14F-4D97-AF65-F5344CB8AC3E}">
        <p14:creationId xmlns:p14="http://schemas.microsoft.com/office/powerpoint/2010/main" val="1381145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13</a:t>
            </a:fld>
            <a:endParaRPr lang="en-US"/>
          </a:p>
        </p:txBody>
      </p:sp>
    </p:spTree>
    <p:extLst>
      <p:ext uri="{BB962C8B-B14F-4D97-AF65-F5344CB8AC3E}">
        <p14:creationId xmlns:p14="http://schemas.microsoft.com/office/powerpoint/2010/main" val="2860950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14</a:t>
            </a:fld>
            <a:endParaRPr lang="en-US"/>
          </a:p>
        </p:txBody>
      </p:sp>
    </p:spTree>
    <p:extLst>
      <p:ext uri="{BB962C8B-B14F-4D97-AF65-F5344CB8AC3E}">
        <p14:creationId xmlns:p14="http://schemas.microsoft.com/office/powerpoint/2010/main" val="701643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77097276-EB82-334F-8522-E762D78B0691}" type="slidenum">
              <a:rPr lang="en-US" smtClean="0"/>
              <a:pPr>
                <a:defRPr/>
              </a:pPr>
              <a:t>2</a:t>
            </a:fld>
            <a:endParaRPr lang="en-US"/>
          </a:p>
        </p:txBody>
      </p:sp>
    </p:spTree>
    <p:extLst>
      <p:ext uri="{BB962C8B-B14F-4D97-AF65-F5344CB8AC3E}">
        <p14:creationId xmlns:p14="http://schemas.microsoft.com/office/powerpoint/2010/main" val="2758165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3</a:t>
            </a:fld>
            <a:endParaRPr lang="en-US"/>
          </a:p>
        </p:txBody>
      </p:sp>
    </p:spTree>
    <p:extLst>
      <p:ext uri="{BB962C8B-B14F-4D97-AF65-F5344CB8AC3E}">
        <p14:creationId xmlns:p14="http://schemas.microsoft.com/office/powerpoint/2010/main" val="1242462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xfrm>
            <a:off x="1250950" y="696913"/>
            <a:ext cx="4521200" cy="34940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baseline="0" dirty="0"/>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Calibri" pitchFamily="34" charset="0"/>
                <a:ea typeface="MS PGothic" pitchFamily="34" charset="-128"/>
              </a:defRPr>
            </a:lvl1pPr>
            <a:lvl2pPr marL="732846" indent="-281864" eaLnBrk="0" hangingPunct="0">
              <a:defRPr sz="2000">
                <a:solidFill>
                  <a:schemeClr val="tx1"/>
                </a:solidFill>
                <a:latin typeface="Calibri" pitchFamily="34" charset="0"/>
                <a:ea typeface="MS PGothic" pitchFamily="34" charset="-128"/>
              </a:defRPr>
            </a:lvl2pPr>
            <a:lvl3pPr marL="1127455" indent="-225491" eaLnBrk="0" hangingPunct="0">
              <a:defRPr sz="2000">
                <a:solidFill>
                  <a:schemeClr val="tx1"/>
                </a:solidFill>
                <a:latin typeface="Calibri" pitchFamily="34" charset="0"/>
                <a:ea typeface="MS PGothic" pitchFamily="34" charset="-128"/>
              </a:defRPr>
            </a:lvl3pPr>
            <a:lvl4pPr marL="1578437" indent="-225491" eaLnBrk="0" hangingPunct="0">
              <a:defRPr sz="2000">
                <a:solidFill>
                  <a:schemeClr val="tx1"/>
                </a:solidFill>
                <a:latin typeface="Calibri" pitchFamily="34" charset="0"/>
                <a:ea typeface="MS PGothic" pitchFamily="34" charset="-128"/>
              </a:defRPr>
            </a:lvl4pPr>
            <a:lvl5pPr marL="2029419" indent="-225491" eaLnBrk="0" hangingPunct="0">
              <a:defRPr sz="2000">
                <a:solidFill>
                  <a:schemeClr val="tx1"/>
                </a:solidFill>
                <a:latin typeface="Calibri" pitchFamily="34" charset="0"/>
                <a:ea typeface="MS PGothic" pitchFamily="34" charset="-128"/>
              </a:defRPr>
            </a:lvl5pPr>
            <a:lvl6pPr marL="2480401" indent="-225491" defTabSz="1003749" eaLnBrk="0" fontAlgn="base" hangingPunct="0">
              <a:spcBef>
                <a:spcPct val="0"/>
              </a:spcBef>
              <a:spcAft>
                <a:spcPct val="0"/>
              </a:spcAft>
              <a:defRPr sz="2000">
                <a:solidFill>
                  <a:schemeClr val="tx1"/>
                </a:solidFill>
                <a:latin typeface="Calibri" pitchFamily="34" charset="0"/>
                <a:ea typeface="MS PGothic" pitchFamily="34" charset="-128"/>
              </a:defRPr>
            </a:lvl6pPr>
            <a:lvl7pPr marL="2931384" indent="-225491" defTabSz="1003749" eaLnBrk="0" fontAlgn="base" hangingPunct="0">
              <a:spcBef>
                <a:spcPct val="0"/>
              </a:spcBef>
              <a:spcAft>
                <a:spcPct val="0"/>
              </a:spcAft>
              <a:defRPr sz="2000">
                <a:solidFill>
                  <a:schemeClr val="tx1"/>
                </a:solidFill>
                <a:latin typeface="Calibri" pitchFamily="34" charset="0"/>
                <a:ea typeface="MS PGothic" pitchFamily="34" charset="-128"/>
              </a:defRPr>
            </a:lvl7pPr>
            <a:lvl8pPr marL="3382366" indent="-225491" defTabSz="1003749" eaLnBrk="0" fontAlgn="base" hangingPunct="0">
              <a:spcBef>
                <a:spcPct val="0"/>
              </a:spcBef>
              <a:spcAft>
                <a:spcPct val="0"/>
              </a:spcAft>
              <a:defRPr sz="2000">
                <a:solidFill>
                  <a:schemeClr val="tx1"/>
                </a:solidFill>
                <a:latin typeface="Calibri" pitchFamily="34" charset="0"/>
                <a:ea typeface="MS PGothic" pitchFamily="34" charset="-128"/>
              </a:defRPr>
            </a:lvl8pPr>
            <a:lvl9pPr marL="3833348" indent="-225491" defTabSz="1003749" eaLnBrk="0" fontAlgn="base" hangingPunct="0">
              <a:spcBef>
                <a:spcPct val="0"/>
              </a:spcBef>
              <a:spcAft>
                <a:spcPct val="0"/>
              </a:spcAft>
              <a:defRPr sz="2000">
                <a:solidFill>
                  <a:schemeClr val="tx1"/>
                </a:solidFill>
                <a:latin typeface="Calibri" pitchFamily="34" charset="0"/>
                <a:ea typeface="MS PGothic" pitchFamily="34" charset="-128"/>
              </a:defRPr>
            </a:lvl9pPr>
          </a:lstStyle>
          <a:p>
            <a:pPr eaLnBrk="1" hangingPunct="1"/>
            <a:fld id="{2D8E353D-405E-4CE5-99C0-87F88366B949}" type="slidenum">
              <a:rPr lang="en-US" altLang="en-US" sz="1200">
                <a:solidFill>
                  <a:prstClr val="black"/>
                </a:solidFill>
              </a:rPr>
              <a:pPr eaLnBrk="1" hangingPunct="1"/>
              <a:t>4</a:t>
            </a:fld>
            <a:endParaRPr lang="en-US" altLang="en-US" sz="120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5</a:t>
            </a:fld>
            <a:endParaRPr lang="en-US"/>
          </a:p>
        </p:txBody>
      </p:sp>
    </p:spTree>
    <p:extLst>
      <p:ext uri="{BB962C8B-B14F-4D97-AF65-F5344CB8AC3E}">
        <p14:creationId xmlns:p14="http://schemas.microsoft.com/office/powerpoint/2010/main" val="248548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6</a:t>
            </a:fld>
            <a:endParaRPr lang="en-US"/>
          </a:p>
        </p:txBody>
      </p:sp>
    </p:spTree>
    <p:extLst>
      <p:ext uri="{BB962C8B-B14F-4D97-AF65-F5344CB8AC3E}">
        <p14:creationId xmlns:p14="http://schemas.microsoft.com/office/powerpoint/2010/main" val="2951732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7</a:t>
            </a:fld>
            <a:endParaRPr lang="en-US"/>
          </a:p>
        </p:txBody>
      </p:sp>
    </p:spTree>
    <p:extLst>
      <p:ext uri="{BB962C8B-B14F-4D97-AF65-F5344CB8AC3E}">
        <p14:creationId xmlns:p14="http://schemas.microsoft.com/office/powerpoint/2010/main" val="1676126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8</a:t>
            </a:fld>
            <a:endParaRPr lang="en-US"/>
          </a:p>
        </p:txBody>
      </p:sp>
    </p:spTree>
    <p:extLst>
      <p:ext uri="{BB962C8B-B14F-4D97-AF65-F5344CB8AC3E}">
        <p14:creationId xmlns:p14="http://schemas.microsoft.com/office/powerpoint/2010/main" val="3232011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9</a:t>
            </a:fld>
            <a:endParaRPr lang="en-US"/>
          </a:p>
        </p:txBody>
      </p:sp>
    </p:spTree>
    <p:extLst>
      <p:ext uri="{BB962C8B-B14F-4D97-AF65-F5344CB8AC3E}">
        <p14:creationId xmlns:p14="http://schemas.microsoft.com/office/powerpoint/2010/main" val="26266534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MINI_LEGAL">
    <p:spTree>
      <p:nvGrpSpPr>
        <p:cNvPr id="1" name=""/>
        <p:cNvGrpSpPr/>
        <p:nvPr/>
      </p:nvGrpSpPr>
      <p:grpSpPr>
        <a:xfrm>
          <a:off x="0" y="0"/>
          <a:ext cx="0" cy="0"/>
          <a:chOff x="0" y="0"/>
          <a:chExt cx="0" cy="0"/>
        </a:xfrm>
      </p:grpSpPr>
      <p:pic>
        <p:nvPicPr>
          <p:cNvPr id="9" name="Picture 2" descr="MstarRGB123.jpg"/>
          <p:cNvPicPr>
            <a:picLocks/>
          </p:cNvPicPr>
          <p:nvPr userDrawn="1"/>
        </p:nvPicPr>
        <p:blipFill>
          <a:blip r:embed="rId2">
            <a:extLst>
              <a:ext uri="{28A0092B-C50C-407E-A947-70E740481C1C}">
                <a14:useLocalDpi xmlns:a14="http://schemas.microsoft.com/office/drawing/2010/main" val="0"/>
              </a:ext>
            </a:extLst>
          </a:blip>
          <a:srcRect t="63615"/>
          <a:stretch>
            <a:fillRect/>
          </a:stretch>
        </p:blipFill>
        <p:spPr bwMode="auto">
          <a:xfrm>
            <a:off x="7434321" y="2001828"/>
            <a:ext cx="2155825" cy="6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5"/>
          <p:cNvSpPr txBox="1">
            <a:spLocks/>
          </p:cNvSpPr>
          <p:nvPr userDrawn="1"/>
        </p:nvSpPr>
        <p:spPr>
          <a:xfrm>
            <a:off x="1171579" y="7107615"/>
            <a:ext cx="8289925" cy="410105"/>
          </a:xfrm>
          <a:prstGeom prst="rect">
            <a:avLst/>
          </a:prstGeom>
        </p:spPr>
        <p:txBody>
          <a:bodyPr vert="horz" lIns="0" tIns="0" rIns="0" bIns="0"/>
          <a:lstStyle>
            <a:lvl1pPr marL="0"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j-lt"/>
                <a:ea typeface="ＭＳ Ｐゴシック" charset="0"/>
                <a:cs typeface="ＭＳ Ｐゴシック" charset="0"/>
              </a:defRPr>
            </a:lvl1pPr>
            <a:lvl2pPr marL="509412"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2pPr>
            <a:lvl3pPr marL="1018825"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3pPr>
            <a:lvl4pPr marL="1528237"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4pPr>
            <a:lvl5pPr marL="2037649"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a:lnSpc>
                <a:spcPts val="1200"/>
              </a:lnSpc>
            </a:pPr>
            <a:r>
              <a:rPr lang="en-US" sz="1000" dirty="0">
                <a:solidFill>
                  <a:srgbClr val="FFFFFF">
                    <a:lumMod val="65000"/>
                  </a:srgbClr>
                </a:solidFill>
                <a:latin typeface="Morningstar 1 Light"/>
              </a:rPr>
              <a:t>©2014 Morningstar, Inc. All rights reserved. </a:t>
            </a:r>
          </a:p>
        </p:txBody>
      </p:sp>
      <p:cxnSp>
        <p:nvCxnSpPr>
          <p:cNvPr id="8" name="Straight Connector 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6"/>
          <p:cNvSpPr>
            <a:spLocks noGrp="1"/>
          </p:cNvSpPr>
          <p:nvPr>
            <p:ph type="body" sz="quarter" idx="11" hasCustomPrompt="1"/>
          </p:nvPr>
        </p:nvSpPr>
        <p:spPr>
          <a:xfrm>
            <a:off x="1176396" y="3892055"/>
            <a:ext cx="5659891" cy="1363662"/>
          </a:xfrm>
          <a:prstGeom prst="rect">
            <a:avLst/>
          </a:prstGeom>
        </p:spPr>
        <p:txBody>
          <a:bodyPr vert="horz" lIns="0" tIns="0" rIns="0" bIns="0"/>
          <a:lstStyle>
            <a:lvl1pPr marL="0" indent="0">
              <a:lnSpc>
                <a:spcPts val="2197"/>
              </a:lnSpc>
              <a:spcBef>
                <a:spcPts val="0"/>
              </a:spcBef>
              <a:spcAft>
                <a:spcPts val="800"/>
              </a:spcAft>
              <a:buFont typeface="Arial"/>
              <a:buNone/>
              <a:defRPr sz="1800">
                <a:solidFill>
                  <a:srgbClr val="5E5E5E"/>
                </a:solidFill>
              </a:defRPr>
            </a:lvl1pPr>
            <a:lvl2pPr marL="452044" indent="0">
              <a:buFont typeface="Arial"/>
              <a:buNone/>
              <a:defRPr sz="3200">
                <a:solidFill>
                  <a:srgbClr val="7F7F7F"/>
                </a:solidFill>
              </a:defRPr>
            </a:lvl2pPr>
            <a:lvl3pPr marL="904090" indent="0">
              <a:buFont typeface="Arial"/>
              <a:buNone/>
              <a:defRPr sz="3200">
                <a:solidFill>
                  <a:srgbClr val="7F7F7F"/>
                </a:solidFill>
              </a:defRPr>
            </a:lvl3pPr>
            <a:lvl4pPr marL="1356142" indent="0">
              <a:buFont typeface="Arial"/>
              <a:buNone/>
              <a:defRPr sz="3200">
                <a:solidFill>
                  <a:srgbClr val="7F7F7F"/>
                </a:solidFill>
              </a:defRPr>
            </a:lvl4pPr>
            <a:lvl5pPr marL="1808187" indent="0">
              <a:buFont typeface="Arial"/>
              <a:buNone/>
              <a:defRPr sz="3200">
                <a:solidFill>
                  <a:srgbClr val="7F7F7F"/>
                </a:solidFill>
              </a:defRPr>
            </a:lvl5pPr>
          </a:lstStyle>
          <a:p>
            <a:pPr lvl="0"/>
            <a:r>
              <a:rPr lang="en-US" dirty="0"/>
              <a:t>Name</a:t>
            </a:r>
          </a:p>
          <a:p>
            <a:pPr lvl="0"/>
            <a:r>
              <a:rPr lang="en-US" dirty="0"/>
              <a:t>Title</a:t>
            </a:r>
          </a:p>
          <a:p>
            <a:pPr lvl="0"/>
            <a:endParaRPr lang="en-US" dirty="0"/>
          </a:p>
          <a:p>
            <a:pPr lvl="0"/>
            <a:r>
              <a:rPr lang="en-US" dirty="0"/>
              <a:t>Date</a:t>
            </a:r>
          </a:p>
        </p:txBody>
      </p:sp>
      <p:sp>
        <p:nvSpPr>
          <p:cNvPr id="5" name="Title 4"/>
          <p:cNvSpPr>
            <a:spLocks noGrp="1"/>
          </p:cNvSpPr>
          <p:nvPr>
            <p:ph type="title" hasCustomPrompt="1"/>
          </p:nvPr>
        </p:nvSpPr>
        <p:spPr>
          <a:xfrm>
            <a:off x="1176396" y="1980486"/>
            <a:ext cx="5659891" cy="1804113"/>
          </a:xfrm>
          <a:prstGeom prst="rect">
            <a:avLst/>
          </a:prstGeom>
        </p:spPr>
        <p:txBody>
          <a:bodyPr vert="horz" lIns="0" tIns="0" rIns="0" bIns="0"/>
          <a:lstStyle>
            <a:lvl1pPr algn="l">
              <a:lnSpc>
                <a:spcPts val="4000"/>
              </a:lnSpc>
              <a:defRPr lang="en-US" sz="3600" kern="1200" baseline="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2433420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RIGHT_BULLETT_IMAGE01">
    <p:spTree>
      <p:nvGrpSpPr>
        <p:cNvPr id="1" name=""/>
        <p:cNvGrpSpPr/>
        <p:nvPr/>
      </p:nvGrpSpPr>
      <p:grpSpPr>
        <a:xfrm>
          <a:off x="0" y="0"/>
          <a:ext cx="0" cy="0"/>
          <a:chOff x="0" y="0"/>
          <a:chExt cx="0" cy="0"/>
        </a:xfrm>
      </p:grpSpPr>
      <p:sp>
        <p:nvSpPr>
          <p:cNvPr id="14" name="Content Placeholder 2"/>
          <p:cNvSpPr>
            <a:spLocks noGrp="1"/>
          </p:cNvSpPr>
          <p:nvPr>
            <p:ph idx="21"/>
          </p:nvPr>
        </p:nvSpPr>
        <p:spPr>
          <a:xfrm>
            <a:off x="1184275"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sp>
        <p:nvSpPr>
          <p:cNvPr id="15" name="Picture Placeholder 2"/>
          <p:cNvSpPr>
            <a:spLocks noGrp="1"/>
          </p:cNvSpPr>
          <p:nvPr>
            <p:ph type="pic" sz="quarter" idx="22"/>
          </p:nvPr>
        </p:nvSpPr>
        <p:spPr>
          <a:xfrm>
            <a:off x="1184281" y="2718341"/>
            <a:ext cx="5893857" cy="3005075"/>
          </a:xfrm>
          <a:prstGeom prst="rect">
            <a:avLst/>
          </a:prstGeom>
          <a:effectLst>
            <a:outerShdw blurRad="66675" dist="12700" dir="2700000" algn="tl" rotWithShape="0">
              <a:schemeClr val="bg1">
                <a:lumMod val="50000"/>
                <a:alpha val="83000"/>
              </a:schemeClr>
            </a:outerShdw>
          </a:effectLst>
        </p:spPr>
        <p:txBody>
          <a:bodyPr vert="horz" lIns="81136" tIns="40566" rIns="81136" bIns="40566"/>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
        <p:nvSpPr>
          <p:cNvPr id="19" name="Content Placeholder 2"/>
          <p:cNvSpPr>
            <a:spLocks noGrp="1"/>
          </p:cNvSpPr>
          <p:nvPr>
            <p:ph idx="23"/>
          </p:nvPr>
        </p:nvSpPr>
        <p:spPr>
          <a:xfrm>
            <a:off x="1184275" y="6720542"/>
            <a:ext cx="3399539" cy="232542"/>
          </a:xfrm>
          <a:prstGeom prst="rect">
            <a:avLst/>
          </a:prstGeom>
        </p:spPr>
        <p:txBody>
          <a:bodyPr wrap="square" lIns="0" tIns="0" rIns="0" bIns="0">
            <a:spAutoFit/>
          </a:bodyPr>
          <a:lstStyle>
            <a:lvl1pPr marL="0" indent="0">
              <a:lnSpc>
                <a:spcPts val="1798"/>
              </a:lnSpc>
              <a:spcBef>
                <a:spcPts val="0"/>
              </a:spcBef>
              <a:spcAft>
                <a:spcPts val="650"/>
              </a:spcAft>
              <a:buClr>
                <a:schemeClr val="tx2"/>
              </a:buClr>
              <a:buSzPct val="75000"/>
              <a:buFont typeface="Lucida Grande"/>
              <a:buNone/>
              <a:defRPr sz="1100">
                <a:solidFill>
                  <a:schemeClr val="bg1">
                    <a:lumMod val="65000"/>
                  </a:schemeClr>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pic>
        <p:nvPicPr>
          <p:cNvPr id="20"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3" name="Straight Connector 12"/>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sp>
        <p:nvSpPr>
          <p:cNvPr id="31" name="Text Placeholder 16"/>
          <p:cNvSpPr>
            <a:spLocks noGrp="1"/>
          </p:cNvSpPr>
          <p:nvPr>
            <p:ph type="body" sz="quarter" idx="25"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32"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33" name="Text Placeholder 7"/>
          <p:cNvSpPr>
            <a:spLocks noGrp="1"/>
          </p:cNvSpPr>
          <p:nvPr>
            <p:ph type="body" sz="quarter" idx="19" hasCustomPrompt="1"/>
          </p:nvPr>
        </p:nvSpPr>
        <p:spPr>
          <a:xfrm>
            <a:off x="7332134" y="2657260"/>
            <a:ext cx="2135716" cy="4211837"/>
          </a:xfrm>
          <a:prstGeom prst="rect">
            <a:avLst/>
          </a:prstGeom>
        </p:spPr>
        <p:txBody>
          <a:bodyPr vert="horz" lIns="0" tIns="0" rIns="0" bIns="0" numCol="1" spcCol="609005"/>
          <a:lstStyle>
            <a:lvl1pPr marL="176754" indent="-176754">
              <a:lnSpc>
                <a:spcPts val="2197"/>
              </a:lnSpc>
              <a:spcBef>
                <a:spcPts val="0"/>
              </a:spcBef>
              <a:spcAft>
                <a:spcPts val="800"/>
              </a:spcAft>
              <a:buClr>
                <a:schemeClr val="tx2"/>
              </a:buClr>
              <a:buFont typeface="Morningstar Symbols"/>
              <a:buChar char="g"/>
              <a:defRPr lang="en-US" sz="1800" kern="1200" dirty="0" smtClean="0">
                <a:solidFill>
                  <a:schemeClr val="tx1"/>
                </a:solidFill>
                <a:latin typeface="+mn-lt"/>
                <a:ea typeface="ＭＳ Ｐゴシック" charset="0"/>
                <a:cs typeface="+mn-cs"/>
              </a:defRPr>
            </a:lvl1pPr>
            <a:lvl2pPr marL="353486" indent="-165697">
              <a:lnSpc>
                <a:spcPts val="2197"/>
              </a:lnSpc>
              <a:spcAft>
                <a:spcPts val="800"/>
              </a:spcAft>
              <a:buClr>
                <a:schemeClr val="tx2"/>
              </a:buClr>
              <a:buFont typeface="Morningstar Symbols"/>
              <a:buChar char="/"/>
              <a:defRPr lang="en-US" sz="1800" kern="1200" dirty="0" smtClean="0">
                <a:solidFill>
                  <a:schemeClr val="tx1"/>
                </a:solidFill>
                <a:latin typeface="+mn-lt"/>
                <a:ea typeface="ＭＳ Ｐゴシック" charset="0"/>
                <a:cs typeface="+mn-cs"/>
              </a:defRPr>
            </a:lvl2pPr>
            <a:lvl3pPr marL="572825" indent="-224085">
              <a:lnSpc>
                <a:spcPts val="2197"/>
              </a:lnSpc>
              <a:spcAft>
                <a:spcPts val="800"/>
              </a:spcAft>
              <a:buClr>
                <a:schemeClr val="bg1">
                  <a:lumMod val="65000"/>
                </a:schemeClr>
              </a:buClr>
              <a:buFont typeface="Morningstar Symbols"/>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3997555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GHT_BULLETT_IMAGE">
    <p:spTree>
      <p:nvGrpSpPr>
        <p:cNvPr id="1" name=""/>
        <p:cNvGrpSpPr/>
        <p:nvPr/>
      </p:nvGrpSpPr>
      <p:grpSpPr>
        <a:xfrm>
          <a:off x="0" y="0"/>
          <a:ext cx="0" cy="0"/>
          <a:chOff x="0" y="0"/>
          <a:chExt cx="0" cy="0"/>
        </a:xfrm>
      </p:grpSpPr>
      <p:sp>
        <p:nvSpPr>
          <p:cNvPr id="14" name="Content Placeholder 2"/>
          <p:cNvSpPr>
            <a:spLocks noGrp="1"/>
          </p:cNvSpPr>
          <p:nvPr>
            <p:ph idx="21"/>
          </p:nvPr>
        </p:nvSpPr>
        <p:spPr>
          <a:xfrm>
            <a:off x="1184275"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sp>
        <p:nvSpPr>
          <p:cNvPr id="15" name="Picture Placeholder 2"/>
          <p:cNvSpPr>
            <a:spLocks noGrp="1"/>
          </p:cNvSpPr>
          <p:nvPr>
            <p:ph type="pic" sz="quarter" idx="22"/>
          </p:nvPr>
        </p:nvSpPr>
        <p:spPr>
          <a:xfrm>
            <a:off x="1184295" y="2718341"/>
            <a:ext cx="3761423" cy="3005075"/>
          </a:xfrm>
          <a:prstGeom prst="rect">
            <a:avLst/>
          </a:prstGeom>
          <a:effectLst>
            <a:outerShdw blurRad="66675" dist="12700" dir="2700000" algn="tl" rotWithShape="0">
              <a:schemeClr val="bg1">
                <a:lumMod val="50000"/>
                <a:alpha val="83000"/>
              </a:schemeClr>
            </a:outerShdw>
          </a:effectLst>
        </p:spPr>
        <p:txBody>
          <a:bodyPr vert="horz" lIns="81136" tIns="40566" rIns="81136" bIns="40566"/>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
        <p:nvSpPr>
          <p:cNvPr id="19" name="Content Placeholder 2"/>
          <p:cNvSpPr>
            <a:spLocks noGrp="1"/>
          </p:cNvSpPr>
          <p:nvPr>
            <p:ph idx="23"/>
          </p:nvPr>
        </p:nvSpPr>
        <p:spPr>
          <a:xfrm>
            <a:off x="1184275" y="6720542"/>
            <a:ext cx="3399539" cy="232542"/>
          </a:xfrm>
          <a:prstGeom prst="rect">
            <a:avLst/>
          </a:prstGeom>
        </p:spPr>
        <p:txBody>
          <a:bodyPr wrap="square" lIns="0" tIns="0" rIns="0" bIns="0">
            <a:spAutoFit/>
          </a:bodyPr>
          <a:lstStyle>
            <a:lvl1pPr marL="0" indent="0">
              <a:lnSpc>
                <a:spcPts val="1798"/>
              </a:lnSpc>
              <a:spcBef>
                <a:spcPts val="0"/>
              </a:spcBef>
              <a:spcAft>
                <a:spcPts val="650"/>
              </a:spcAft>
              <a:buClr>
                <a:schemeClr val="tx2"/>
              </a:buClr>
              <a:buSzPct val="75000"/>
              <a:buFont typeface="Lucida Grande"/>
              <a:buNone/>
              <a:defRPr sz="1100">
                <a:solidFill>
                  <a:schemeClr val="bg1">
                    <a:lumMod val="65000"/>
                  </a:schemeClr>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pic>
        <p:nvPicPr>
          <p:cNvPr id="20"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26" name="Straight Connector 25"/>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sp>
        <p:nvSpPr>
          <p:cNvPr id="31" name="Text Placeholder 16"/>
          <p:cNvSpPr>
            <a:spLocks noGrp="1"/>
          </p:cNvSpPr>
          <p:nvPr>
            <p:ph type="body" sz="quarter" idx="25"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32"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33" name="Text Placeholder 7"/>
          <p:cNvSpPr>
            <a:spLocks noGrp="1"/>
          </p:cNvSpPr>
          <p:nvPr>
            <p:ph type="body" sz="quarter" idx="19" hasCustomPrompt="1"/>
          </p:nvPr>
        </p:nvSpPr>
        <p:spPr>
          <a:xfrm>
            <a:off x="5699124" y="2657260"/>
            <a:ext cx="3768725" cy="4211837"/>
          </a:xfrm>
          <a:prstGeom prst="rect">
            <a:avLst/>
          </a:prstGeom>
        </p:spPr>
        <p:txBody>
          <a:bodyPr vert="horz" lIns="0" tIns="0" rIns="0" bIns="0" numCol="1" spcCol="609005"/>
          <a:lstStyle>
            <a:lvl1pPr marL="176754" indent="-176754">
              <a:lnSpc>
                <a:spcPts val="2197"/>
              </a:lnSpc>
              <a:spcBef>
                <a:spcPts val="0"/>
              </a:spcBef>
              <a:spcAft>
                <a:spcPts val="800"/>
              </a:spcAft>
              <a:buClr>
                <a:schemeClr val="tx2"/>
              </a:buClr>
              <a:buFont typeface="Morningstar Symbols"/>
              <a:buChar char="g"/>
              <a:defRPr lang="en-US" sz="1800" kern="1200" dirty="0" smtClean="0">
                <a:solidFill>
                  <a:schemeClr val="tx1"/>
                </a:solidFill>
                <a:latin typeface="+mn-lt"/>
                <a:ea typeface="ＭＳ Ｐゴシック" charset="0"/>
                <a:cs typeface="+mn-cs"/>
              </a:defRPr>
            </a:lvl1pPr>
            <a:lvl2pPr marL="353486" indent="-165697">
              <a:lnSpc>
                <a:spcPts val="2197"/>
              </a:lnSpc>
              <a:spcAft>
                <a:spcPts val="800"/>
              </a:spcAft>
              <a:buClr>
                <a:schemeClr val="tx2"/>
              </a:buClr>
              <a:buFont typeface="Morningstar Symbols"/>
              <a:buChar char="/"/>
              <a:defRPr lang="en-US" sz="1800" kern="1200" dirty="0" smtClean="0">
                <a:solidFill>
                  <a:schemeClr val="tx1"/>
                </a:solidFill>
                <a:latin typeface="+mn-lt"/>
                <a:ea typeface="ＭＳ Ｐゴシック" charset="0"/>
                <a:cs typeface="+mn-cs"/>
              </a:defRPr>
            </a:lvl2pPr>
            <a:lvl3pPr marL="572825" indent="-224085">
              <a:lnSpc>
                <a:spcPts val="2197"/>
              </a:lnSpc>
              <a:spcAft>
                <a:spcPts val="800"/>
              </a:spcAft>
              <a:buClr>
                <a:schemeClr val="bg1">
                  <a:lumMod val="65000"/>
                </a:schemeClr>
              </a:buClr>
              <a:buFont typeface="Morningstar Symbols"/>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2854527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FT_BULLET_IMAGE">
    <p:spTree>
      <p:nvGrpSpPr>
        <p:cNvPr id="1" name=""/>
        <p:cNvGrpSpPr/>
        <p:nvPr/>
      </p:nvGrpSpPr>
      <p:grpSpPr>
        <a:xfrm>
          <a:off x="0" y="0"/>
          <a:ext cx="0" cy="0"/>
          <a:chOff x="0" y="0"/>
          <a:chExt cx="0" cy="0"/>
        </a:xfrm>
      </p:grpSpPr>
      <p:sp>
        <p:nvSpPr>
          <p:cNvPr id="14" name="Content Placeholder 2"/>
          <p:cNvSpPr>
            <a:spLocks noGrp="1"/>
          </p:cNvSpPr>
          <p:nvPr>
            <p:ph idx="13"/>
          </p:nvPr>
        </p:nvSpPr>
        <p:spPr>
          <a:xfrm>
            <a:off x="5699760"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sp>
        <p:nvSpPr>
          <p:cNvPr id="15" name="Picture Placeholder 2"/>
          <p:cNvSpPr>
            <a:spLocks noGrp="1"/>
          </p:cNvSpPr>
          <p:nvPr>
            <p:ph type="pic" sz="quarter" idx="15"/>
          </p:nvPr>
        </p:nvSpPr>
        <p:spPr>
          <a:xfrm>
            <a:off x="5699816" y="2718341"/>
            <a:ext cx="3761423" cy="3005075"/>
          </a:xfrm>
          <a:prstGeom prst="rect">
            <a:avLst/>
          </a:prstGeom>
          <a:effectLst>
            <a:outerShdw blurRad="66675" dist="12700" dir="2700000" algn="tl" rotWithShape="0">
              <a:schemeClr val="bg1">
                <a:lumMod val="50000"/>
                <a:alpha val="83000"/>
              </a:schemeClr>
            </a:outerShdw>
          </a:effectLst>
        </p:spPr>
        <p:txBody>
          <a:bodyPr vert="horz" lIns="81136" tIns="40566" rIns="81136" bIns="40566"/>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
        <p:nvSpPr>
          <p:cNvPr id="20" name="Content Placeholder 2"/>
          <p:cNvSpPr>
            <a:spLocks noGrp="1"/>
          </p:cNvSpPr>
          <p:nvPr>
            <p:ph idx="20"/>
          </p:nvPr>
        </p:nvSpPr>
        <p:spPr>
          <a:xfrm>
            <a:off x="5699760" y="6720542"/>
            <a:ext cx="3399539" cy="232542"/>
          </a:xfrm>
          <a:prstGeom prst="rect">
            <a:avLst/>
          </a:prstGeom>
        </p:spPr>
        <p:txBody>
          <a:bodyPr wrap="square" lIns="0" tIns="0" rIns="0" bIns="0">
            <a:spAutoFit/>
          </a:bodyPr>
          <a:lstStyle>
            <a:lvl1pPr marL="0" indent="0">
              <a:lnSpc>
                <a:spcPts val="1798"/>
              </a:lnSpc>
              <a:spcBef>
                <a:spcPts val="0"/>
              </a:spcBef>
              <a:spcAft>
                <a:spcPts val="650"/>
              </a:spcAft>
              <a:buClr>
                <a:schemeClr val="tx2"/>
              </a:buClr>
              <a:buSzPct val="75000"/>
              <a:buFont typeface="Lucida Grande"/>
              <a:buNone/>
              <a:defRPr sz="1100">
                <a:solidFill>
                  <a:schemeClr val="bg1">
                    <a:lumMod val="65000"/>
                  </a:schemeClr>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pic>
        <p:nvPicPr>
          <p:cNvPr id="21"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26" name="Straight Connector 25"/>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sp>
        <p:nvSpPr>
          <p:cNvPr id="31" name="Text Placeholder 16"/>
          <p:cNvSpPr>
            <a:spLocks noGrp="1"/>
          </p:cNvSpPr>
          <p:nvPr>
            <p:ph type="body" sz="quarter" idx="25"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32"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35" name="Text Placeholder 7"/>
          <p:cNvSpPr>
            <a:spLocks noGrp="1"/>
          </p:cNvSpPr>
          <p:nvPr>
            <p:ph type="body" sz="quarter" idx="19" hasCustomPrompt="1"/>
          </p:nvPr>
        </p:nvSpPr>
        <p:spPr>
          <a:xfrm>
            <a:off x="1003300" y="2657260"/>
            <a:ext cx="8464550" cy="4211837"/>
          </a:xfrm>
          <a:prstGeom prst="rect">
            <a:avLst/>
          </a:prstGeom>
        </p:spPr>
        <p:txBody>
          <a:bodyPr vert="horz" lIns="0" tIns="0" rIns="0" bIns="0" numCol="2" spcCol="609005"/>
          <a:lstStyle>
            <a:lvl1pPr marL="176754" indent="-176754">
              <a:lnSpc>
                <a:spcPts val="2197"/>
              </a:lnSpc>
              <a:spcBef>
                <a:spcPts val="0"/>
              </a:spcBef>
              <a:spcAft>
                <a:spcPts val="800"/>
              </a:spcAft>
              <a:buClr>
                <a:schemeClr val="tx2"/>
              </a:buClr>
              <a:buFont typeface="Morningstar Symbols"/>
              <a:buChar char="g"/>
              <a:defRPr lang="en-US" sz="1800" kern="1200" dirty="0" smtClean="0">
                <a:solidFill>
                  <a:schemeClr val="tx1"/>
                </a:solidFill>
                <a:latin typeface="+mn-lt"/>
                <a:ea typeface="ＭＳ Ｐゴシック" charset="0"/>
                <a:cs typeface="+mn-cs"/>
              </a:defRPr>
            </a:lvl1pPr>
            <a:lvl2pPr marL="353486" indent="-165697">
              <a:lnSpc>
                <a:spcPts val="2197"/>
              </a:lnSpc>
              <a:spcAft>
                <a:spcPts val="800"/>
              </a:spcAft>
              <a:buClr>
                <a:schemeClr val="tx2"/>
              </a:buClr>
              <a:buFont typeface="Morningstar Symbols"/>
              <a:buChar char="/"/>
              <a:defRPr lang="en-US" sz="1800" kern="1200" dirty="0" smtClean="0">
                <a:solidFill>
                  <a:schemeClr val="tx1"/>
                </a:solidFill>
                <a:latin typeface="+mn-lt"/>
                <a:ea typeface="ＭＳ Ｐゴシック" charset="0"/>
                <a:cs typeface="+mn-cs"/>
              </a:defRPr>
            </a:lvl2pPr>
            <a:lvl3pPr marL="572825" indent="-224085">
              <a:lnSpc>
                <a:spcPts val="2197"/>
              </a:lnSpc>
              <a:spcAft>
                <a:spcPts val="800"/>
              </a:spcAft>
              <a:buClr>
                <a:schemeClr val="bg1">
                  <a:lumMod val="65000"/>
                </a:schemeClr>
              </a:buClr>
              <a:buFont typeface="Morningstar Symbols"/>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33915062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_IMAGE">
    <p:spTree>
      <p:nvGrpSpPr>
        <p:cNvPr id="1" name=""/>
        <p:cNvGrpSpPr/>
        <p:nvPr/>
      </p:nvGrpSpPr>
      <p:grpSpPr>
        <a:xfrm>
          <a:off x="0" y="0"/>
          <a:ext cx="0" cy="0"/>
          <a:chOff x="0" y="0"/>
          <a:chExt cx="0" cy="0"/>
        </a:xfrm>
      </p:grpSpPr>
      <p:sp>
        <p:nvSpPr>
          <p:cNvPr id="15" name="Picture Placeholder 2"/>
          <p:cNvSpPr>
            <a:spLocks noGrp="1"/>
          </p:cNvSpPr>
          <p:nvPr>
            <p:ph type="pic" sz="quarter" idx="15"/>
          </p:nvPr>
        </p:nvSpPr>
        <p:spPr>
          <a:xfrm>
            <a:off x="5699816" y="2718341"/>
            <a:ext cx="3761423" cy="3005075"/>
          </a:xfrm>
          <a:prstGeom prst="rect">
            <a:avLst/>
          </a:prstGeom>
          <a:effectLst>
            <a:outerShdw blurRad="66675" dist="12700" dir="2700000" algn="tl" rotWithShape="0">
              <a:schemeClr val="bg1">
                <a:lumMod val="50000"/>
                <a:alpha val="83000"/>
              </a:schemeClr>
            </a:outerShdw>
          </a:effectLst>
        </p:spPr>
        <p:txBody>
          <a:bodyPr vert="horz" lIns="81136" tIns="40566" rIns="81136" bIns="40566"/>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
        <p:nvSpPr>
          <p:cNvPr id="21" name="Picture Placeholder 2"/>
          <p:cNvSpPr>
            <a:spLocks noGrp="1"/>
          </p:cNvSpPr>
          <p:nvPr>
            <p:ph type="pic" sz="quarter" idx="22"/>
          </p:nvPr>
        </p:nvSpPr>
        <p:spPr>
          <a:xfrm>
            <a:off x="1184295" y="2718341"/>
            <a:ext cx="3761423" cy="3005075"/>
          </a:xfrm>
          <a:prstGeom prst="rect">
            <a:avLst/>
          </a:prstGeom>
          <a:effectLst>
            <a:outerShdw blurRad="66675" dist="12700" dir="2700000" algn="tl" rotWithShape="0">
              <a:schemeClr val="bg1">
                <a:lumMod val="50000"/>
                <a:alpha val="83000"/>
              </a:schemeClr>
            </a:outerShdw>
          </a:effectLst>
        </p:spPr>
        <p:txBody>
          <a:bodyPr vert="horz" lIns="81136" tIns="40566" rIns="81136" bIns="40566"/>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
        <p:nvSpPr>
          <p:cNvPr id="24" name="Content Placeholder 2"/>
          <p:cNvSpPr>
            <a:spLocks noGrp="1"/>
          </p:cNvSpPr>
          <p:nvPr>
            <p:ph idx="23"/>
          </p:nvPr>
        </p:nvSpPr>
        <p:spPr>
          <a:xfrm>
            <a:off x="1184275" y="6720542"/>
            <a:ext cx="3399539" cy="232542"/>
          </a:xfrm>
          <a:prstGeom prst="rect">
            <a:avLst/>
          </a:prstGeom>
        </p:spPr>
        <p:txBody>
          <a:bodyPr wrap="square" lIns="0" tIns="0" rIns="0" bIns="0">
            <a:spAutoFit/>
          </a:bodyPr>
          <a:lstStyle>
            <a:lvl1pPr marL="0" indent="0">
              <a:lnSpc>
                <a:spcPts val="1798"/>
              </a:lnSpc>
              <a:spcBef>
                <a:spcPts val="0"/>
              </a:spcBef>
              <a:spcAft>
                <a:spcPts val="650"/>
              </a:spcAft>
              <a:buClr>
                <a:schemeClr val="tx2"/>
              </a:buClr>
              <a:buSzPct val="75000"/>
              <a:buFont typeface="Lucida Grande"/>
              <a:buNone/>
              <a:defRPr sz="1100">
                <a:solidFill>
                  <a:schemeClr val="bg1">
                    <a:lumMod val="65000"/>
                  </a:schemeClr>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pic>
        <p:nvPicPr>
          <p:cNvPr id="25"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sp>
        <p:nvSpPr>
          <p:cNvPr id="27" name="Content Placeholder 2"/>
          <p:cNvSpPr>
            <a:spLocks noGrp="1"/>
          </p:cNvSpPr>
          <p:nvPr>
            <p:ph idx="13"/>
          </p:nvPr>
        </p:nvSpPr>
        <p:spPr>
          <a:xfrm>
            <a:off x="5699760"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sp>
        <p:nvSpPr>
          <p:cNvPr id="28" name="Content Placeholder 2"/>
          <p:cNvSpPr>
            <a:spLocks noGrp="1"/>
          </p:cNvSpPr>
          <p:nvPr>
            <p:ph idx="21"/>
          </p:nvPr>
        </p:nvSpPr>
        <p:spPr>
          <a:xfrm>
            <a:off x="1184275"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cxnSp>
        <p:nvCxnSpPr>
          <p:cNvPr id="23" name="Straight Connector 22"/>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2"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sp>
        <p:nvSpPr>
          <p:cNvPr id="33" name="Text Placeholder 16"/>
          <p:cNvSpPr>
            <a:spLocks noGrp="1"/>
          </p:cNvSpPr>
          <p:nvPr>
            <p:ph type="body" sz="quarter" idx="25"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34"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3280715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_IMAGE">
    <p:spTree>
      <p:nvGrpSpPr>
        <p:cNvPr id="1" name=""/>
        <p:cNvGrpSpPr/>
        <p:nvPr/>
      </p:nvGrpSpPr>
      <p:grpSpPr>
        <a:xfrm>
          <a:off x="0" y="0"/>
          <a:ext cx="0" cy="0"/>
          <a:chOff x="0" y="0"/>
          <a:chExt cx="0" cy="0"/>
        </a:xfrm>
      </p:grpSpPr>
      <p:sp>
        <p:nvSpPr>
          <p:cNvPr id="21" name="Picture Placeholder 2"/>
          <p:cNvSpPr>
            <a:spLocks noGrp="1"/>
          </p:cNvSpPr>
          <p:nvPr>
            <p:ph type="pic" sz="quarter" idx="22"/>
          </p:nvPr>
        </p:nvSpPr>
        <p:spPr>
          <a:xfrm>
            <a:off x="1184278" y="2718341"/>
            <a:ext cx="8277224" cy="3005075"/>
          </a:xfrm>
          <a:prstGeom prst="rect">
            <a:avLst/>
          </a:prstGeom>
          <a:effectLst>
            <a:outerShdw blurRad="66675" dist="12700" dir="2700000" algn="tl" rotWithShape="0">
              <a:schemeClr val="bg1">
                <a:lumMod val="50000"/>
                <a:alpha val="83000"/>
              </a:schemeClr>
            </a:outerShdw>
          </a:effectLst>
        </p:spPr>
        <p:txBody>
          <a:bodyPr vert="horz" lIns="81136" tIns="40566" rIns="81136" bIns="40566"/>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
        <p:nvSpPr>
          <p:cNvPr id="24" name="Content Placeholder 2"/>
          <p:cNvSpPr>
            <a:spLocks noGrp="1"/>
          </p:cNvSpPr>
          <p:nvPr>
            <p:ph idx="23"/>
          </p:nvPr>
        </p:nvSpPr>
        <p:spPr>
          <a:xfrm>
            <a:off x="1184275" y="6720542"/>
            <a:ext cx="3399539" cy="232542"/>
          </a:xfrm>
          <a:prstGeom prst="rect">
            <a:avLst/>
          </a:prstGeom>
        </p:spPr>
        <p:txBody>
          <a:bodyPr wrap="square" lIns="0" tIns="0" rIns="0" bIns="0">
            <a:spAutoFit/>
          </a:bodyPr>
          <a:lstStyle>
            <a:lvl1pPr marL="0" indent="0">
              <a:lnSpc>
                <a:spcPts val="1798"/>
              </a:lnSpc>
              <a:spcBef>
                <a:spcPts val="0"/>
              </a:spcBef>
              <a:spcAft>
                <a:spcPts val="650"/>
              </a:spcAft>
              <a:buClr>
                <a:schemeClr val="tx2"/>
              </a:buClr>
              <a:buSzPct val="75000"/>
              <a:buFont typeface="Lucida Grande"/>
              <a:buNone/>
              <a:defRPr sz="1100">
                <a:solidFill>
                  <a:schemeClr val="bg1">
                    <a:lumMod val="65000"/>
                  </a:schemeClr>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pic>
        <p:nvPicPr>
          <p:cNvPr id="20"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sp>
        <p:nvSpPr>
          <p:cNvPr id="25" name="Content Placeholder 2"/>
          <p:cNvSpPr>
            <a:spLocks noGrp="1"/>
          </p:cNvSpPr>
          <p:nvPr>
            <p:ph idx="21"/>
          </p:nvPr>
        </p:nvSpPr>
        <p:spPr>
          <a:xfrm>
            <a:off x="1184275"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cxnSp>
        <p:nvCxnSpPr>
          <p:cNvPr id="19" name="Straight Connector 18"/>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sp>
        <p:nvSpPr>
          <p:cNvPr id="29" name="Text Placeholder 16"/>
          <p:cNvSpPr>
            <a:spLocks noGrp="1"/>
          </p:cNvSpPr>
          <p:nvPr>
            <p:ph type="body" sz="quarter" idx="25"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30"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2627163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_STYLES">
    <p:spTree>
      <p:nvGrpSpPr>
        <p:cNvPr id="1" name=""/>
        <p:cNvGrpSpPr/>
        <p:nvPr/>
      </p:nvGrpSpPr>
      <p:grpSpPr>
        <a:xfrm>
          <a:off x="0" y="0"/>
          <a:ext cx="0" cy="0"/>
          <a:chOff x="0" y="0"/>
          <a:chExt cx="0" cy="0"/>
        </a:xfrm>
      </p:grpSpPr>
      <p:graphicFrame>
        <p:nvGraphicFramePr>
          <p:cNvPr id="6" name="Group 2036"/>
          <p:cNvGraphicFramePr>
            <a:graphicFrameLocks noGrp="1"/>
          </p:cNvGraphicFramePr>
          <p:nvPr>
            <p:extLst>
              <p:ext uri="{D42A27DB-BD31-4B8C-83A1-F6EECF244321}">
                <p14:modId xmlns:p14="http://schemas.microsoft.com/office/powerpoint/2010/main" val="2056268893"/>
              </p:ext>
            </p:extLst>
          </p:nvPr>
        </p:nvGraphicFramePr>
        <p:xfrm>
          <a:off x="1184277" y="2506844"/>
          <a:ext cx="8283564" cy="4346615"/>
        </p:xfrm>
        <a:graphic>
          <a:graphicData uri="http://schemas.openxmlformats.org/drawingml/2006/table">
            <a:tbl>
              <a:tblPr/>
              <a:tblGrid>
                <a:gridCol w="2126614">
                  <a:extLst>
                    <a:ext uri="{9D8B030D-6E8A-4147-A177-3AD203B41FA5}">
                      <a16:colId xmlns:a16="http://schemas.microsoft.com/office/drawing/2014/main" val="20000"/>
                    </a:ext>
                  </a:extLst>
                </a:gridCol>
                <a:gridCol w="419100">
                  <a:extLst>
                    <a:ext uri="{9D8B030D-6E8A-4147-A177-3AD203B41FA5}">
                      <a16:colId xmlns:a16="http://schemas.microsoft.com/office/drawing/2014/main" val="20001"/>
                    </a:ext>
                  </a:extLst>
                </a:gridCol>
                <a:gridCol w="573785">
                  <a:extLst>
                    <a:ext uri="{9D8B030D-6E8A-4147-A177-3AD203B41FA5}">
                      <a16:colId xmlns:a16="http://schemas.microsoft.com/office/drawing/2014/main" val="20002"/>
                    </a:ext>
                  </a:extLst>
                </a:gridCol>
                <a:gridCol w="573785">
                  <a:extLst>
                    <a:ext uri="{9D8B030D-6E8A-4147-A177-3AD203B41FA5}">
                      <a16:colId xmlns:a16="http://schemas.microsoft.com/office/drawing/2014/main" val="20003"/>
                    </a:ext>
                  </a:extLst>
                </a:gridCol>
                <a:gridCol w="573785">
                  <a:extLst>
                    <a:ext uri="{9D8B030D-6E8A-4147-A177-3AD203B41FA5}">
                      <a16:colId xmlns:a16="http://schemas.microsoft.com/office/drawing/2014/main" val="20004"/>
                    </a:ext>
                  </a:extLst>
                </a:gridCol>
                <a:gridCol w="573785">
                  <a:extLst>
                    <a:ext uri="{9D8B030D-6E8A-4147-A177-3AD203B41FA5}">
                      <a16:colId xmlns:a16="http://schemas.microsoft.com/office/drawing/2014/main" val="20005"/>
                    </a:ext>
                  </a:extLst>
                </a:gridCol>
                <a:gridCol w="573785">
                  <a:extLst>
                    <a:ext uri="{9D8B030D-6E8A-4147-A177-3AD203B41FA5}">
                      <a16:colId xmlns:a16="http://schemas.microsoft.com/office/drawing/2014/main" val="20006"/>
                    </a:ext>
                  </a:extLst>
                </a:gridCol>
                <a:gridCol w="573785">
                  <a:extLst>
                    <a:ext uri="{9D8B030D-6E8A-4147-A177-3AD203B41FA5}">
                      <a16:colId xmlns:a16="http://schemas.microsoft.com/office/drawing/2014/main" val="20007"/>
                    </a:ext>
                  </a:extLst>
                </a:gridCol>
                <a:gridCol w="573785">
                  <a:extLst>
                    <a:ext uri="{9D8B030D-6E8A-4147-A177-3AD203B41FA5}">
                      <a16:colId xmlns:a16="http://schemas.microsoft.com/office/drawing/2014/main" val="20008"/>
                    </a:ext>
                  </a:extLst>
                </a:gridCol>
                <a:gridCol w="573785">
                  <a:extLst>
                    <a:ext uri="{9D8B030D-6E8A-4147-A177-3AD203B41FA5}">
                      <a16:colId xmlns:a16="http://schemas.microsoft.com/office/drawing/2014/main" val="20009"/>
                    </a:ext>
                  </a:extLst>
                </a:gridCol>
                <a:gridCol w="573785">
                  <a:extLst>
                    <a:ext uri="{9D8B030D-6E8A-4147-A177-3AD203B41FA5}">
                      <a16:colId xmlns:a16="http://schemas.microsoft.com/office/drawing/2014/main" val="20010"/>
                    </a:ext>
                  </a:extLst>
                </a:gridCol>
                <a:gridCol w="573785">
                  <a:extLst>
                    <a:ext uri="{9D8B030D-6E8A-4147-A177-3AD203B41FA5}">
                      <a16:colId xmlns:a16="http://schemas.microsoft.com/office/drawing/2014/main" val="20011"/>
                    </a:ext>
                  </a:extLst>
                </a:gridCol>
              </a:tblGrid>
              <a:tr h="972980">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Name</a:t>
                      </a:r>
                    </a:p>
                  </a:txBody>
                  <a:tcPr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Ticker</a:t>
                      </a:r>
                    </a:p>
                  </a:txBody>
                  <a:tcPr marL="0" marR="0"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 US Equity</a:t>
                      </a:r>
                      <a:br>
                        <a:rPr kumimoji="0" lang="en-US" sz="1100" b="0" i="0" u="none" strike="noStrike" cap="none" normalizeH="0" baseline="0" dirty="0">
                          <a:ln>
                            <a:noFill/>
                          </a:ln>
                          <a:solidFill>
                            <a:srgbClr val="5E5E5E"/>
                          </a:solidFill>
                          <a:effectLst/>
                          <a:latin typeface="+mn-lt"/>
                          <a:ea typeface="ＭＳ Ｐゴシック" charset="0"/>
                          <a:cs typeface="Arial" charset="0"/>
                        </a:rPr>
                      </a:br>
                      <a:r>
                        <a:rPr kumimoji="0" lang="en-US" sz="1100" b="0" i="0" u="none" strike="noStrike" cap="none" normalizeH="0" baseline="0" dirty="0">
                          <a:ln>
                            <a:noFill/>
                          </a:ln>
                          <a:solidFill>
                            <a:srgbClr val="5E5E5E"/>
                          </a:solidFill>
                          <a:effectLst/>
                          <a:latin typeface="+mn-lt"/>
                          <a:ea typeface="ＭＳ Ｐゴシック" charset="0"/>
                          <a:cs typeface="Arial" charset="0"/>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Non-US Equity </a:t>
                      </a:r>
                      <a:br>
                        <a:rPr kumimoji="0" lang="en-US" sz="1100" b="0" i="0" u="none" strike="noStrike" cap="none" normalizeH="0" baseline="0" dirty="0">
                          <a:ln>
                            <a:noFill/>
                          </a:ln>
                          <a:solidFill>
                            <a:srgbClr val="5E5E5E"/>
                          </a:solidFill>
                          <a:effectLst/>
                          <a:latin typeface="+mn-lt"/>
                          <a:ea typeface="ＭＳ Ｐゴシック" charset="0"/>
                          <a:cs typeface="Arial" charset="0"/>
                        </a:rPr>
                      </a:br>
                      <a:r>
                        <a:rPr kumimoji="0" lang="en-US" sz="1100" b="0" i="0" u="none" strike="noStrike" cap="none" normalizeH="0" baseline="0" dirty="0">
                          <a:ln>
                            <a:noFill/>
                          </a:ln>
                          <a:solidFill>
                            <a:srgbClr val="5E5E5E"/>
                          </a:solidFill>
                          <a:effectLst/>
                          <a:latin typeface="+mn-lt"/>
                          <a:ea typeface="ＭＳ Ｐゴシック" charset="0"/>
                          <a:cs typeface="Arial" charset="0"/>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US Bond %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Non-US Bond </a:t>
                      </a:r>
                      <a:br>
                        <a:rPr kumimoji="0" lang="en-US" sz="1100" b="0" i="0" u="none" strike="noStrike" cap="none" normalizeH="0" baseline="0" dirty="0">
                          <a:ln>
                            <a:noFill/>
                          </a:ln>
                          <a:solidFill>
                            <a:srgbClr val="5E5E5E"/>
                          </a:solidFill>
                          <a:effectLst/>
                          <a:latin typeface="+mn-lt"/>
                          <a:ea typeface="ＭＳ Ｐゴシック" charset="0"/>
                          <a:cs typeface="Arial" charset="0"/>
                        </a:rPr>
                      </a:br>
                      <a:r>
                        <a:rPr kumimoji="0" lang="en-US" sz="1100" b="0" i="0" u="none" strike="noStrike" cap="none" normalizeH="0" baseline="0" dirty="0">
                          <a:ln>
                            <a:noFill/>
                          </a:ln>
                          <a:solidFill>
                            <a:srgbClr val="5E5E5E"/>
                          </a:solidFill>
                          <a:effectLst/>
                          <a:latin typeface="+mn-lt"/>
                          <a:ea typeface="ＭＳ Ｐゴシック" charset="0"/>
                          <a:cs typeface="Arial" charset="0"/>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Cash </a:t>
                      </a:r>
                      <a:br>
                        <a:rPr kumimoji="0" lang="en-US" sz="1100" b="0" i="0" u="none" strike="noStrike" cap="none" normalizeH="0" baseline="0" dirty="0">
                          <a:ln>
                            <a:noFill/>
                          </a:ln>
                          <a:solidFill>
                            <a:srgbClr val="5E5E5E"/>
                          </a:solidFill>
                          <a:effectLst/>
                          <a:latin typeface="+mn-lt"/>
                          <a:ea typeface="ＭＳ Ｐゴシック" charset="0"/>
                          <a:cs typeface="Arial" charset="0"/>
                        </a:rPr>
                      </a:br>
                      <a:r>
                        <a:rPr kumimoji="0" lang="en-US" sz="1100" b="0" i="0" u="none" strike="noStrike" cap="none" normalizeH="0" baseline="0" dirty="0">
                          <a:ln>
                            <a:noFill/>
                          </a:ln>
                          <a:solidFill>
                            <a:srgbClr val="5E5E5E"/>
                          </a:solidFill>
                          <a:effectLst/>
                          <a:latin typeface="+mn-lt"/>
                          <a:ea typeface="ＭＳ Ｐゴシック" charset="0"/>
                          <a:cs typeface="Arial" charset="0"/>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Other </a:t>
                      </a:r>
                      <a:br>
                        <a:rPr kumimoji="0" lang="en-US" sz="1100" b="0" i="0" u="none" strike="noStrike" cap="none" normalizeH="0" baseline="0" dirty="0">
                          <a:ln>
                            <a:noFill/>
                          </a:ln>
                          <a:solidFill>
                            <a:srgbClr val="5E5E5E"/>
                          </a:solidFill>
                          <a:effectLst/>
                          <a:latin typeface="+mn-lt"/>
                          <a:ea typeface="ＭＳ Ｐゴシック" charset="0"/>
                          <a:cs typeface="Arial" charset="0"/>
                        </a:rPr>
                      </a:br>
                      <a:r>
                        <a:rPr kumimoji="0" lang="en-US" sz="1100" b="0" i="0" u="none" strike="noStrike" cap="none" normalizeH="0" baseline="0" dirty="0">
                          <a:ln>
                            <a:noFill/>
                          </a:ln>
                          <a:solidFill>
                            <a:srgbClr val="5E5E5E"/>
                          </a:solidFill>
                          <a:effectLst/>
                          <a:latin typeface="+mn-lt"/>
                          <a:ea typeface="ＭＳ Ｐゴシック" charset="0"/>
                          <a:cs typeface="Arial" charset="0"/>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err="1">
                          <a:ln>
                            <a:noFill/>
                          </a:ln>
                          <a:solidFill>
                            <a:srgbClr val="5E5E5E"/>
                          </a:solidFill>
                          <a:effectLst/>
                          <a:latin typeface="+mn-lt"/>
                          <a:ea typeface="ＭＳ Ｐゴシック" charset="0"/>
                          <a:cs typeface="Arial" charset="0"/>
                        </a:rPr>
                        <a:t>Avg</a:t>
                      </a:r>
                      <a:r>
                        <a:rPr kumimoji="0" lang="en-US" sz="1100" b="0" i="0" u="none" strike="noStrike" cap="none" normalizeH="0" baseline="0" dirty="0">
                          <a:ln>
                            <a:noFill/>
                          </a:ln>
                          <a:solidFill>
                            <a:srgbClr val="5E5E5E"/>
                          </a:solidFill>
                          <a:effectLst/>
                          <a:latin typeface="+mn-lt"/>
                          <a:ea typeface="ＭＳ Ｐゴシック" charset="0"/>
                          <a:cs typeface="Arial" charset="0"/>
                        </a:rPr>
                        <a:t> </a:t>
                      </a:r>
                      <a:br>
                        <a:rPr kumimoji="0" lang="en-US" sz="1100" b="0" i="0" u="none" strike="noStrike" cap="none" normalizeH="0" baseline="0" dirty="0">
                          <a:ln>
                            <a:noFill/>
                          </a:ln>
                          <a:solidFill>
                            <a:srgbClr val="5E5E5E"/>
                          </a:solidFill>
                          <a:effectLst/>
                          <a:latin typeface="+mn-lt"/>
                          <a:ea typeface="ＭＳ Ｐゴシック" charset="0"/>
                          <a:cs typeface="Arial" charset="0"/>
                        </a:rPr>
                      </a:br>
                      <a:r>
                        <a:rPr kumimoji="0" lang="en-US" sz="1100" b="0" i="0" u="none" strike="noStrike" cap="none" normalizeH="0" baseline="0" dirty="0" err="1">
                          <a:ln>
                            <a:noFill/>
                          </a:ln>
                          <a:solidFill>
                            <a:srgbClr val="5E5E5E"/>
                          </a:solidFill>
                          <a:effectLst/>
                          <a:latin typeface="+mn-lt"/>
                          <a:ea typeface="ＭＳ Ｐゴシック" charset="0"/>
                          <a:cs typeface="Arial" charset="0"/>
                        </a:rPr>
                        <a:t>Eff</a:t>
                      </a:r>
                      <a:r>
                        <a:rPr kumimoji="0" lang="en-US" sz="1100" b="0" i="0" u="none" strike="noStrike" cap="none" normalizeH="0" baseline="0" dirty="0">
                          <a:ln>
                            <a:noFill/>
                          </a:ln>
                          <a:solidFill>
                            <a:srgbClr val="5E5E5E"/>
                          </a:solidFill>
                          <a:effectLst/>
                          <a:latin typeface="+mn-lt"/>
                          <a:ea typeface="ＭＳ Ｐゴシック" charset="0"/>
                          <a:cs typeface="Arial" charset="0"/>
                        </a:rPr>
                        <a:t> </a:t>
                      </a:r>
                      <a:br>
                        <a:rPr kumimoji="0" lang="en-US" sz="1100" b="0" i="0" u="none" strike="noStrike" cap="none" normalizeH="0" baseline="0" dirty="0">
                          <a:ln>
                            <a:noFill/>
                          </a:ln>
                          <a:solidFill>
                            <a:srgbClr val="5E5E5E"/>
                          </a:solidFill>
                          <a:effectLst/>
                          <a:latin typeface="+mn-lt"/>
                          <a:ea typeface="ＭＳ Ｐゴシック" charset="0"/>
                          <a:cs typeface="Arial" charset="0"/>
                        </a:rPr>
                      </a:br>
                      <a:r>
                        <a:rPr kumimoji="0" lang="en-US" sz="1100" b="0" i="0" u="none" strike="noStrike" cap="none" normalizeH="0" baseline="0" dirty="0" err="1">
                          <a:ln>
                            <a:noFill/>
                          </a:ln>
                          <a:solidFill>
                            <a:srgbClr val="5E5E5E"/>
                          </a:solidFill>
                          <a:effectLst/>
                          <a:latin typeface="+mn-lt"/>
                          <a:ea typeface="ＭＳ Ｐゴシック" charset="0"/>
                          <a:cs typeface="Arial" charset="0"/>
                        </a:rPr>
                        <a:t>Dur</a:t>
                      </a:r>
                      <a:endParaRPr kumimoji="0" lang="en-US" sz="1100" b="0" i="0" u="none" strike="noStrike" cap="none" normalizeH="0" baseline="0" dirty="0">
                        <a:ln>
                          <a:noFill/>
                        </a:ln>
                        <a:solidFill>
                          <a:srgbClr val="5E5E5E"/>
                        </a:solidFill>
                        <a:effectLst/>
                        <a:latin typeface="+mn-lt"/>
                        <a:ea typeface="ＭＳ Ｐゴシック" charset="0"/>
                        <a:cs typeface="Arial" charset="0"/>
                      </a:endParaRP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err="1">
                          <a:ln>
                            <a:noFill/>
                          </a:ln>
                          <a:solidFill>
                            <a:srgbClr val="5E5E5E"/>
                          </a:solidFill>
                          <a:effectLst/>
                          <a:latin typeface="+mn-lt"/>
                          <a:ea typeface="ＭＳ Ｐゴシック" charset="0"/>
                          <a:cs typeface="Arial" charset="0"/>
                        </a:rPr>
                        <a:t>Avg</a:t>
                      </a:r>
                      <a:r>
                        <a:rPr kumimoji="0" lang="en-US" sz="1100" b="0" i="0" u="none" strike="noStrike" cap="none" normalizeH="0" baseline="0" dirty="0">
                          <a:ln>
                            <a:noFill/>
                          </a:ln>
                          <a:solidFill>
                            <a:srgbClr val="5E5E5E"/>
                          </a:solidFill>
                          <a:effectLst/>
                          <a:latin typeface="+mn-lt"/>
                          <a:ea typeface="ＭＳ Ｐゴシック" charset="0"/>
                          <a:cs typeface="Arial" charset="0"/>
                        </a:rPr>
                        <a:t> Credit Quality</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err="1">
                          <a:ln>
                            <a:noFill/>
                          </a:ln>
                          <a:solidFill>
                            <a:srgbClr val="5E5E5E"/>
                          </a:solidFill>
                          <a:effectLst/>
                          <a:latin typeface="+mn-lt"/>
                          <a:ea typeface="ＭＳ Ｐゴシック" charset="0"/>
                          <a:cs typeface="Arial" charset="0"/>
                        </a:rPr>
                        <a:t>Prosp</a:t>
                      </a:r>
                      <a:r>
                        <a:rPr kumimoji="0" lang="en-US" sz="1100" b="0" i="0" u="none" strike="noStrike" cap="none" normalizeH="0" baseline="0" dirty="0">
                          <a:ln>
                            <a:noFill/>
                          </a:ln>
                          <a:solidFill>
                            <a:srgbClr val="5E5E5E"/>
                          </a:solidFill>
                          <a:effectLst/>
                          <a:latin typeface="+mn-lt"/>
                          <a:ea typeface="ＭＳ Ｐゴシック" charset="0"/>
                          <a:cs typeface="Arial" charset="0"/>
                        </a:rPr>
                        <a:t> Net </a:t>
                      </a:r>
                      <a:r>
                        <a:rPr kumimoji="0" lang="en-US" sz="1100" b="0" i="0" u="none" strike="noStrike" cap="none" normalizeH="0" baseline="0" dirty="0" err="1">
                          <a:ln>
                            <a:noFill/>
                          </a:ln>
                          <a:solidFill>
                            <a:srgbClr val="5E5E5E"/>
                          </a:solidFill>
                          <a:effectLst/>
                          <a:latin typeface="+mn-lt"/>
                          <a:ea typeface="ＭＳ Ｐゴシック" charset="0"/>
                          <a:cs typeface="Arial" charset="0"/>
                        </a:rPr>
                        <a:t>Exp</a:t>
                      </a:r>
                      <a:r>
                        <a:rPr kumimoji="0" lang="en-US" sz="1100" b="0" i="0" u="none" strike="noStrike" cap="none" normalizeH="0" baseline="0" dirty="0">
                          <a:ln>
                            <a:noFill/>
                          </a:ln>
                          <a:solidFill>
                            <a:srgbClr val="5E5E5E"/>
                          </a:solidFill>
                          <a:effectLst/>
                          <a:latin typeface="+mn-lt"/>
                          <a:ea typeface="ＭＳ Ｐゴシック" charset="0"/>
                          <a:cs typeface="Arial" charset="0"/>
                        </a:rPr>
                        <a:t> Ratio</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Ann Rep </a:t>
                      </a:r>
                    </a:p>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Net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250.0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extLst>
                  <a:ext uri="{0D108BD9-81ED-4DB2-BD59-A6C34878D82A}">
                    <a16:rowId xmlns:a16="http://schemas.microsoft.com/office/drawing/2014/main" val="10001"/>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extLst>
                  <a:ext uri="{0D108BD9-81ED-4DB2-BD59-A6C34878D82A}">
                    <a16:rowId xmlns:a16="http://schemas.microsoft.com/office/drawing/2014/main" val="10003"/>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extLst>
                  <a:ext uri="{0D108BD9-81ED-4DB2-BD59-A6C34878D82A}">
                    <a16:rowId xmlns:a16="http://schemas.microsoft.com/office/drawing/2014/main" val="10004"/>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extLst>
                  <a:ext uri="{0D108BD9-81ED-4DB2-BD59-A6C34878D82A}">
                    <a16:rowId xmlns:a16="http://schemas.microsoft.com/office/drawing/2014/main" val="10005"/>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extLst>
                  <a:ext uri="{0D108BD9-81ED-4DB2-BD59-A6C34878D82A}">
                    <a16:rowId xmlns:a16="http://schemas.microsoft.com/office/drawing/2014/main" val="10006"/>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extLst>
                  <a:ext uri="{0D108BD9-81ED-4DB2-BD59-A6C34878D82A}">
                    <a16:rowId xmlns:a16="http://schemas.microsoft.com/office/drawing/2014/main" val="10007"/>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extLst>
                  <a:ext uri="{0D108BD9-81ED-4DB2-BD59-A6C34878D82A}">
                    <a16:rowId xmlns:a16="http://schemas.microsoft.com/office/drawing/2014/main" val="10008"/>
                  </a:ext>
                </a:extLst>
              </a:tr>
              <a:tr h="333907">
                <a:tc gridSpan="1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bg1">
                              <a:lumMod val="65000"/>
                            </a:schemeClr>
                          </a:solidFill>
                          <a:effectLst/>
                          <a:latin typeface="+mn-lt"/>
                          <a:ea typeface="ＭＳ Ｐゴシック" charset="0"/>
                          <a:cs typeface="Arial" charset="0"/>
                        </a:rPr>
                        <a:t>Data as of Month 00, 2012</a:t>
                      </a:r>
                    </a:p>
                  </a:txBody>
                  <a:tcPr marL="0" marR="100584" marT="51807"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13"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7" name="Straight Connector 16"/>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sp>
        <p:nvSpPr>
          <p:cNvPr id="23" name="Text Placeholder 16"/>
          <p:cNvSpPr>
            <a:spLocks noGrp="1"/>
          </p:cNvSpPr>
          <p:nvPr>
            <p:ph type="body" sz="quarter" idx="25"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25"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1459056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_SLIDE">
    <p:spTree>
      <p:nvGrpSpPr>
        <p:cNvPr id="1" name=""/>
        <p:cNvGrpSpPr/>
        <p:nvPr/>
      </p:nvGrpSpPr>
      <p:grpSpPr>
        <a:xfrm>
          <a:off x="0" y="0"/>
          <a:ext cx="0" cy="0"/>
          <a:chOff x="0" y="0"/>
          <a:chExt cx="0" cy="0"/>
        </a:xfrm>
      </p:grpSpPr>
      <p:pic>
        <p:nvPicPr>
          <p:cNvPr id="4" name="Picture 2" descr="MstarRGB123.jpg"/>
          <p:cNvPicPr>
            <a:picLocks/>
          </p:cNvPicPr>
          <p:nvPr userDrawn="1"/>
        </p:nvPicPr>
        <p:blipFill>
          <a:blip r:embed="rId2">
            <a:extLst>
              <a:ext uri="{28A0092B-C50C-407E-A947-70E740481C1C}">
                <a14:useLocalDpi xmlns:a14="http://schemas.microsoft.com/office/drawing/2010/main" val="0"/>
              </a:ext>
            </a:extLst>
          </a:blip>
          <a:srcRect t="63615"/>
          <a:stretch>
            <a:fillRect/>
          </a:stretch>
        </p:blipFill>
        <p:spPr bwMode="auto">
          <a:xfrm>
            <a:off x="7434321" y="2001828"/>
            <a:ext cx="2155825" cy="6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8727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LEMENT_LIBRARY">
    <p:spTree>
      <p:nvGrpSpPr>
        <p:cNvPr id="1" name=""/>
        <p:cNvGrpSpPr/>
        <p:nvPr/>
      </p:nvGrpSpPr>
      <p:grpSpPr>
        <a:xfrm>
          <a:off x="0" y="0"/>
          <a:ext cx="0" cy="0"/>
          <a:chOff x="0" y="0"/>
          <a:chExt cx="0" cy="0"/>
        </a:xfrm>
      </p:grpSpPr>
      <p:grpSp>
        <p:nvGrpSpPr>
          <p:cNvPr id="3" name="Group 2"/>
          <p:cNvGrpSpPr/>
          <p:nvPr userDrawn="1"/>
        </p:nvGrpSpPr>
        <p:grpSpPr>
          <a:xfrm>
            <a:off x="1208377" y="205732"/>
            <a:ext cx="6574800" cy="3680468"/>
            <a:chOff x="1208373" y="2453646"/>
            <a:chExt cx="6574800" cy="3680469"/>
          </a:xfrm>
        </p:grpSpPr>
        <p:sp>
          <p:nvSpPr>
            <p:cNvPr id="11" name="Isosceles Triangle 10"/>
            <p:cNvSpPr/>
            <p:nvPr userDrawn="1"/>
          </p:nvSpPr>
          <p:spPr>
            <a:xfrm rot="5400000">
              <a:off x="4829905" y="2807371"/>
              <a:ext cx="1301052" cy="593602"/>
            </a:xfrm>
            <a:prstGeom prst="triangle">
              <a:avLst>
                <a:gd name="adj" fmla="val 50595"/>
              </a:avLst>
            </a:prstGeom>
            <a:gradFill>
              <a:gsLst>
                <a:gs pos="0">
                  <a:schemeClr val="bg1">
                    <a:lumMod val="95000"/>
                    <a:alpha val="16000"/>
                  </a:schemeClr>
                </a:gs>
                <a:gs pos="100000">
                  <a:schemeClr val="bg1">
                    <a:lumMod val="9500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0796"/>
              <a:endParaRPr lang="en-US">
                <a:solidFill>
                  <a:srgbClr val="FFFFFF"/>
                </a:solidFill>
              </a:endParaRPr>
            </a:p>
          </p:txBody>
        </p:sp>
        <p:sp>
          <p:nvSpPr>
            <p:cNvPr id="14" name="Isosceles Triangle 13"/>
            <p:cNvSpPr/>
            <p:nvPr userDrawn="1"/>
          </p:nvSpPr>
          <p:spPr>
            <a:xfrm rot="5400000">
              <a:off x="2445435" y="2807371"/>
              <a:ext cx="1301052" cy="593602"/>
            </a:xfrm>
            <a:prstGeom prst="triangle">
              <a:avLst>
                <a:gd name="adj" fmla="val 50595"/>
              </a:avLst>
            </a:prstGeom>
            <a:gradFill>
              <a:gsLst>
                <a:gs pos="0">
                  <a:schemeClr val="bg1">
                    <a:lumMod val="95000"/>
                    <a:alpha val="16000"/>
                  </a:schemeClr>
                </a:gs>
                <a:gs pos="100000">
                  <a:schemeClr val="bg1">
                    <a:lumMod val="9500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0796"/>
              <a:endParaRPr lang="en-US">
                <a:solidFill>
                  <a:srgbClr val="FFFFFF"/>
                </a:solidFill>
              </a:endParaRPr>
            </a:p>
          </p:txBody>
        </p:sp>
        <p:sp>
          <p:nvSpPr>
            <p:cNvPr id="15" name="Text Placeholder 2"/>
            <p:cNvSpPr txBox="1">
              <a:spLocks/>
            </p:cNvSpPr>
            <p:nvPr userDrawn="1"/>
          </p:nvSpPr>
          <p:spPr>
            <a:xfrm>
              <a:off x="5996202" y="2702458"/>
              <a:ext cx="1786971" cy="2541779"/>
            </a:xfrm>
            <a:prstGeom prst="rect">
              <a:avLst/>
            </a:prstGeom>
          </p:spPr>
          <p:txBody>
            <a:bodyPr vert="horz" lIns="0" tIns="0" rIns="0" bIns="0"/>
            <a:lstStyle>
              <a:lvl1pPr marL="0" indent="0" algn="l" defTabSz="509412" rtl="0" eaLnBrk="1" fontAlgn="base" hangingPunct="1">
                <a:spcBef>
                  <a:spcPts val="0"/>
                </a:spcBef>
                <a:spcAft>
                  <a:spcPts val="800"/>
                </a:spcAft>
                <a:buFont typeface="Arial" charset="0"/>
                <a:buNone/>
                <a:defRPr sz="1300" kern="1200">
                  <a:solidFill>
                    <a:schemeClr val="tx2"/>
                  </a:solidFill>
                  <a:latin typeface="+mj-lt"/>
                  <a:ea typeface="ＭＳ Ｐゴシック" charset="0"/>
                  <a:cs typeface="ＭＳ Ｐゴシック" charset="0"/>
                </a:defRPr>
              </a:lvl1pPr>
              <a:lvl2pPr marL="509412"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2pPr>
              <a:lvl3pPr marL="1018825"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3pPr>
              <a:lvl4pPr marL="1528237"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4pPr>
              <a:lvl5pPr marL="2037649"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sz="4200" b="1" dirty="0">
                  <a:gradFill flip="none" rotWithShape="1">
                    <a:gsLst>
                      <a:gs pos="0">
                        <a:srgbClr val="9FAA00">
                          <a:alpha val="16000"/>
                        </a:srgbClr>
                      </a:gs>
                      <a:gs pos="100000">
                        <a:srgbClr val="9FAA00"/>
                      </a:gs>
                    </a:gsLst>
                    <a:lin ang="16200000" scaled="0"/>
                    <a:tileRect/>
                  </a:gradFill>
                </a:rPr>
                <a:t>$5 </a:t>
              </a:r>
              <a:r>
                <a:rPr lang="en-US" sz="4200" b="1" dirty="0" err="1">
                  <a:gradFill flip="none" rotWithShape="1">
                    <a:gsLst>
                      <a:gs pos="0">
                        <a:srgbClr val="9FAA00">
                          <a:alpha val="16000"/>
                        </a:srgbClr>
                      </a:gs>
                      <a:gs pos="100000">
                        <a:srgbClr val="9FAA00"/>
                      </a:gs>
                    </a:gsLst>
                    <a:lin ang="16200000" scaled="0"/>
                    <a:tileRect/>
                  </a:gradFill>
                </a:rPr>
                <a:t>Bil</a:t>
              </a:r>
              <a:endParaRPr lang="en-US" sz="4200" b="1" dirty="0">
                <a:gradFill flip="none" rotWithShape="1">
                  <a:gsLst>
                    <a:gs pos="0">
                      <a:srgbClr val="9FAA00">
                        <a:alpha val="16000"/>
                      </a:srgbClr>
                    </a:gs>
                    <a:gs pos="100000">
                      <a:srgbClr val="9FAA00"/>
                    </a:gs>
                  </a:gsLst>
                  <a:lin ang="16200000" scaled="0"/>
                  <a:tileRect/>
                </a:gradFill>
              </a:endParaRPr>
            </a:p>
            <a:p>
              <a:r>
                <a:rPr lang="en-US" b="1" dirty="0">
                  <a:solidFill>
                    <a:srgbClr val="9FAA00"/>
                  </a:solidFill>
                </a:rPr>
                <a:t>Addressable Research</a:t>
              </a:r>
              <a:br>
                <a:rPr lang="en-US" dirty="0">
                  <a:solidFill>
                    <a:srgbClr val="9FAA00"/>
                  </a:solidFill>
                </a:rPr>
              </a:br>
              <a:r>
                <a:rPr lang="en-US" dirty="0">
                  <a:solidFill>
                    <a:srgbClr val="9FAA00"/>
                  </a:solidFill>
                  <a:latin typeface="Morningstar 1 Light"/>
                </a:rPr>
                <a:t>3,500 firms—active, fundamental, low turnover</a:t>
              </a:r>
            </a:p>
            <a:p>
              <a:r>
                <a:rPr lang="en-US" dirty="0">
                  <a:solidFill>
                    <a:srgbClr val="9FAA00"/>
                  </a:solidFill>
                  <a:latin typeface="Morningstar 1 Light"/>
                </a:rPr>
                <a:t>1% market share= </a:t>
              </a:r>
              <a:r>
                <a:rPr lang="en-US" i="1" dirty="0">
                  <a:solidFill>
                    <a:srgbClr val="9FAA00"/>
                  </a:solidFill>
                  <a:latin typeface="Morningstar 1 Light"/>
                </a:rPr>
                <a:t>$50 Mil</a:t>
              </a:r>
              <a:br>
                <a:rPr lang="en-US" dirty="0">
                  <a:solidFill>
                    <a:srgbClr val="9FAA00"/>
                  </a:solidFill>
                  <a:latin typeface="Morningstar 1 Light"/>
                </a:rPr>
              </a:br>
              <a:r>
                <a:rPr lang="en-US" sz="900" dirty="0">
                  <a:solidFill>
                    <a:srgbClr val="FFFFFF">
                      <a:lumMod val="75000"/>
                    </a:srgbClr>
                  </a:solidFill>
                  <a:latin typeface="Morningstar 1 Light"/>
                </a:rPr>
                <a:t>(Big Dough)</a:t>
              </a:r>
            </a:p>
          </p:txBody>
        </p:sp>
        <p:sp>
          <p:nvSpPr>
            <p:cNvPr id="16" name="Text Placeholder 2"/>
            <p:cNvSpPr txBox="1">
              <a:spLocks/>
            </p:cNvSpPr>
            <p:nvPr userDrawn="1"/>
          </p:nvSpPr>
          <p:spPr>
            <a:xfrm>
              <a:off x="1208373" y="2702458"/>
              <a:ext cx="1786971" cy="3431657"/>
            </a:xfrm>
            <a:prstGeom prst="rect">
              <a:avLst/>
            </a:prstGeom>
          </p:spPr>
          <p:txBody>
            <a:bodyPr vert="horz" lIns="0" tIns="0" rIns="0" bIns="0"/>
            <a:lstStyle>
              <a:lvl1pPr marL="0" indent="0" algn="l" defTabSz="509412" rtl="0" eaLnBrk="1" fontAlgn="base" hangingPunct="1">
                <a:spcBef>
                  <a:spcPts val="0"/>
                </a:spcBef>
                <a:spcAft>
                  <a:spcPts val="800"/>
                </a:spcAft>
                <a:buFont typeface="Arial" charset="0"/>
                <a:buNone/>
                <a:defRPr sz="1300" kern="1200">
                  <a:solidFill>
                    <a:schemeClr val="tx2"/>
                  </a:solidFill>
                  <a:latin typeface="+mj-lt"/>
                  <a:ea typeface="ＭＳ Ｐゴシック" charset="0"/>
                  <a:cs typeface="ＭＳ Ｐゴシック" charset="0"/>
                </a:defRPr>
              </a:lvl1pPr>
              <a:lvl2pPr marL="509412"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2pPr>
              <a:lvl3pPr marL="1018825"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3pPr>
              <a:lvl4pPr marL="1528237"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4pPr>
              <a:lvl5pPr marL="2037649"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sz="4200" b="1" dirty="0">
                  <a:gradFill flip="none" rotWithShape="1">
                    <a:gsLst>
                      <a:gs pos="0">
                        <a:srgbClr val="006065">
                          <a:alpha val="16000"/>
                        </a:srgbClr>
                      </a:gs>
                      <a:gs pos="100000">
                        <a:srgbClr val="006065"/>
                      </a:gs>
                    </a:gsLst>
                    <a:lin ang="16200000" scaled="0"/>
                    <a:tileRect/>
                  </a:gradFill>
                </a:rPr>
                <a:t>$17 </a:t>
              </a:r>
              <a:r>
                <a:rPr lang="en-US" sz="4200" b="1" dirty="0" err="1">
                  <a:gradFill flip="none" rotWithShape="1">
                    <a:gsLst>
                      <a:gs pos="0">
                        <a:srgbClr val="006065">
                          <a:alpha val="16000"/>
                        </a:srgbClr>
                      </a:gs>
                      <a:gs pos="100000">
                        <a:srgbClr val="006065"/>
                      </a:gs>
                    </a:gsLst>
                    <a:lin ang="16200000" scaled="0"/>
                    <a:tileRect/>
                  </a:gradFill>
                </a:rPr>
                <a:t>Bil</a:t>
              </a:r>
              <a:endParaRPr lang="en-US" sz="4200" b="1" dirty="0">
                <a:gradFill flip="none" rotWithShape="1">
                  <a:gsLst>
                    <a:gs pos="0">
                      <a:srgbClr val="006065">
                        <a:alpha val="16000"/>
                      </a:srgbClr>
                    </a:gs>
                    <a:gs pos="100000">
                      <a:srgbClr val="006065"/>
                    </a:gs>
                  </a:gsLst>
                  <a:lin ang="16200000" scaled="0"/>
                  <a:tileRect/>
                </a:gradFill>
              </a:endParaRPr>
            </a:p>
            <a:p>
              <a:r>
                <a:rPr lang="en-US" b="1" dirty="0">
                  <a:solidFill>
                    <a:srgbClr val="006065"/>
                  </a:solidFill>
                </a:rPr>
                <a:t>Total Spend</a:t>
              </a:r>
              <a:br>
                <a:rPr lang="en-US" b="1" dirty="0">
                  <a:solidFill>
                    <a:srgbClr val="006065"/>
                  </a:solidFill>
                </a:rPr>
              </a:br>
              <a:r>
                <a:rPr lang="en-US" dirty="0">
                  <a:solidFill>
                    <a:srgbClr val="006065"/>
                  </a:solidFill>
                  <a:latin typeface="Morningstar 1 Light"/>
                </a:rPr>
                <a:t>33,000 firms</a:t>
              </a:r>
            </a:p>
            <a:p>
              <a:r>
                <a:rPr lang="en-US" dirty="0">
                  <a:solidFill>
                    <a:srgbClr val="006065"/>
                  </a:solidFill>
                  <a:latin typeface="Morningstar 1 Light"/>
                </a:rPr>
                <a:t>Research: $12 </a:t>
              </a:r>
              <a:r>
                <a:rPr lang="en-US" dirty="0" err="1">
                  <a:solidFill>
                    <a:srgbClr val="006065"/>
                  </a:solidFill>
                  <a:latin typeface="Morningstar 1 Light"/>
                </a:rPr>
                <a:t>Bil</a:t>
              </a:r>
              <a:r>
                <a:rPr lang="en-US" dirty="0">
                  <a:solidFill>
                    <a:srgbClr val="006065"/>
                  </a:solidFill>
                  <a:latin typeface="Morningstar 1 Light"/>
                </a:rPr>
                <a:t> </a:t>
              </a:r>
              <a:br>
                <a:rPr lang="en-US" dirty="0">
                  <a:solidFill>
                    <a:srgbClr val="FF0000"/>
                  </a:solidFill>
                  <a:latin typeface="Morningstar 1 Light"/>
                </a:rPr>
              </a:br>
              <a:r>
                <a:rPr lang="en-US" sz="900" dirty="0">
                  <a:solidFill>
                    <a:srgbClr val="FFFFFF">
                      <a:lumMod val="75000"/>
                    </a:srgbClr>
                  </a:solidFill>
                  <a:latin typeface="Morningstar 1 Light"/>
                </a:rPr>
                <a:t>(Big Dough, Greenwich)</a:t>
              </a:r>
              <a:endParaRPr lang="en-US" sz="900" dirty="0">
                <a:solidFill>
                  <a:srgbClr val="FF0000"/>
                </a:solidFill>
                <a:latin typeface="Morningstar 1 Light"/>
              </a:endParaRPr>
            </a:p>
            <a:p>
              <a:r>
                <a:rPr lang="en-US" dirty="0">
                  <a:solidFill>
                    <a:srgbClr val="006065"/>
                  </a:solidFill>
                  <a:latin typeface="Morningstar 1 Light"/>
                </a:rPr>
                <a:t>DAT: $5 </a:t>
              </a:r>
              <a:r>
                <a:rPr lang="en-US" dirty="0" err="1">
                  <a:solidFill>
                    <a:srgbClr val="006065"/>
                  </a:solidFill>
                  <a:latin typeface="Morningstar 1 Light"/>
                </a:rPr>
                <a:t>Bil</a:t>
              </a:r>
              <a:r>
                <a:rPr lang="en-US" dirty="0">
                  <a:solidFill>
                    <a:srgbClr val="006065"/>
                  </a:solidFill>
                  <a:latin typeface="Morningstar 1 Light"/>
                </a:rPr>
                <a:t> </a:t>
              </a:r>
              <a:br>
                <a:rPr lang="en-US" dirty="0">
                  <a:solidFill>
                    <a:srgbClr val="FF0000"/>
                  </a:solidFill>
                  <a:latin typeface="Morningstar 1 Light"/>
                </a:rPr>
              </a:br>
              <a:r>
                <a:rPr lang="en-US" sz="900" dirty="0">
                  <a:solidFill>
                    <a:srgbClr val="FFFFFF">
                      <a:lumMod val="75000"/>
                    </a:srgbClr>
                  </a:solidFill>
                  <a:latin typeface="Morningstar 1 Light"/>
                </a:rPr>
                <a:t>(Burton-Taylor)</a:t>
              </a:r>
            </a:p>
          </p:txBody>
        </p:sp>
        <p:sp>
          <p:nvSpPr>
            <p:cNvPr id="17" name="Text Placeholder 2"/>
            <p:cNvSpPr txBox="1">
              <a:spLocks/>
            </p:cNvSpPr>
            <p:nvPr userDrawn="1"/>
          </p:nvSpPr>
          <p:spPr>
            <a:xfrm>
              <a:off x="3623885" y="2702459"/>
              <a:ext cx="1786971" cy="1643260"/>
            </a:xfrm>
            <a:prstGeom prst="rect">
              <a:avLst/>
            </a:prstGeom>
          </p:spPr>
          <p:txBody>
            <a:bodyPr vert="horz" lIns="0" tIns="0" rIns="0" bIns="0"/>
            <a:lstStyle>
              <a:lvl1pPr marL="0" indent="0" algn="l" defTabSz="509412" rtl="0" eaLnBrk="1" fontAlgn="base" hangingPunct="1">
                <a:spcBef>
                  <a:spcPts val="0"/>
                </a:spcBef>
                <a:spcAft>
                  <a:spcPts val="800"/>
                </a:spcAft>
                <a:buFont typeface="Arial" charset="0"/>
                <a:buNone/>
                <a:defRPr sz="1300" kern="1200">
                  <a:solidFill>
                    <a:schemeClr val="tx2"/>
                  </a:solidFill>
                  <a:latin typeface="+mj-lt"/>
                  <a:ea typeface="ＭＳ Ｐゴシック" charset="0"/>
                  <a:cs typeface="ＭＳ Ｐゴシック" charset="0"/>
                </a:defRPr>
              </a:lvl1pPr>
              <a:lvl2pPr marL="509412"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2pPr>
              <a:lvl3pPr marL="1018825"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3pPr>
              <a:lvl4pPr marL="1528237"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4pPr>
              <a:lvl5pPr marL="2037649"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sz="4200" b="1" dirty="0">
                  <a:gradFill flip="none" rotWithShape="1">
                    <a:gsLst>
                      <a:gs pos="0">
                        <a:srgbClr val="006065">
                          <a:alpha val="16000"/>
                        </a:srgbClr>
                      </a:gs>
                      <a:gs pos="100000">
                        <a:srgbClr val="006065"/>
                      </a:gs>
                    </a:gsLst>
                    <a:lin ang="16200000" scaled="0"/>
                    <a:tileRect/>
                  </a:gradFill>
                </a:rPr>
                <a:t>$12 </a:t>
              </a:r>
              <a:r>
                <a:rPr lang="en-US" sz="4200" b="1" dirty="0" err="1">
                  <a:gradFill flip="none" rotWithShape="1">
                    <a:gsLst>
                      <a:gs pos="0">
                        <a:srgbClr val="006065">
                          <a:alpha val="16000"/>
                        </a:srgbClr>
                      </a:gs>
                      <a:gs pos="100000">
                        <a:srgbClr val="006065"/>
                      </a:gs>
                    </a:gsLst>
                    <a:lin ang="16200000" scaled="0"/>
                    <a:tileRect/>
                  </a:gradFill>
                </a:rPr>
                <a:t>Bil</a:t>
              </a:r>
              <a:endParaRPr lang="en-US" sz="4200" b="1" dirty="0">
                <a:gradFill flip="none" rotWithShape="1">
                  <a:gsLst>
                    <a:gs pos="0">
                      <a:srgbClr val="006065">
                        <a:alpha val="16000"/>
                      </a:srgbClr>
                    </a:gs>
                    <a:gs pos="100000">
                      <a:srgbClr val="006065"/>
                    </a:gs>
                  </a:gsLst>
                  <a:lin ang="16200000" scaled="0"/>
                  <a:tileRect/>
                </a:gradFill>
              </a:endParaRPr>
            </a:p>
            <a:p>
              <a:r>
                <a:rPr lang="en-US" b="1" dirty="0">
                  <a:solidFill>
                    <a:srgbClr val="006065"/>
                  </a:solidFill>
                </a:rPr>
                <a:t>Research Spend</a:t>
              </a:r>
              <a:br>
                <a:rPr lang="en-US" b="1" dirty="0">
                  <a:solidFill>
                    <a:srgbClr val="006065"/>
                  </a:solidFill>
                </a:rPr>
              </a:br>
              <a:r>
                <a:rPr lang="en-US" dirty="0">
                  <a:solidFill>
                    <a:srgbClr val="006065"/>
                  </a:solidFill>
                  <a:latin typeface="Morningstar 1 Light"/>
                </a:rPr>
                <a:t>33,000 firms</a:t>
              </a:r>
              <a:br>
                <a:rPr lang="en-US" dirty="0">
                  <a:solidFill>
                    <a:srgbClr val="FF0000"/>
                  </a:solidFill>
                  <a:latin typeface="Morningstar 1 Light"/>
                </a:rPr>
              </a:br>
              <a:r>
                <a:rPr lang="en-US" sz="900" dirty="0">
                  <a:solidFill>
                    <a:srgbClr val="FFFFFF">
                      <a:lumMod val="75000"/>
                    </a:srgbClr>
                  </a:solidFill>
                  <a:latin typeface="Morningstar 1 Light"/>
                </a:rPr>
                <a:t>(Big Dough, Greenwich)</a:t>
              </a:r>
              <a:endParaRPr lang="en-US" sz="900" dirty="0">
                <a:solidFill>
                  <a:srgbClr val="FF0000"/>
                </a:solidFill>
                <a:latin typeface="Morningstar 1 Light"/>
              </a:endParaRPr>
            </a:p>
          </p:txBody>
        </p:sp>
      </p:grpSp>
      <p:sp>
        <p:nvSpPr>
          <p:cNvPr id="18" name="Oval 17"/>
          <p:cNvSpPr/>
          <p:nvPr userDrawn="1"/>
        </p:nvSpPr>
        <p:spPr bwMode="auto">
          <a:xfrm>
            <a:off x="8676972" y="2454366"/>
            <a:ext cx="784530" cy="784530"/>
          </a:xfrm>
          <a:prstGeom prst="ellipse">
            <a:avLst/>
          </a:prstGeom>
          <a:gradFill>
            <a:gsLst>
              <a:gs pos="0">
                <a:schemeClr val="bg1">
                  <a:lumMod val="85000"/>
                  <a:alpha val="35000"/>
                </a:schemeClr>
              </a:gs>
              <a:gs pos="100000">
                <a:schemeClr val="bg1">
                  <a:lumMod val="85000"/>
                  <a:alpha val="0"/>
                </a:schemeClr>
              </a:gs>
            </a:gsLst>
          </a:gradFill>
          <a:ln>
            <a:solidFill>
              <a:srgbClr val="A6A6A6"/>
            </a:solidFill>
          </a:ln>
        </p:spPr>
        <p:style>
          <a:lnRef idx="1">
            <a:schemeClr val="accent1"/>
          </a:lnRef>
          <a:fillRef idx="3">
            <a:schemeClr val="accent1"/>
          </a:fillRef>
          <a:effectRef idx="2">
            <a:schemeClr val="accent1"/>
          </a:effectRef>
          <a:fontRef idx="minor">
            <a:schemeClr val="lt1"/>
          </a:fontRef>
        </p:style>
        <p:txBody>
          <a:bodyPr lIns="81136" tIns="40566" rIns="81136" bIns="40566" anchor="ctr"/>
          <a:lstStyle/>
          <a:p>
            <a:pPr algn="ctr" defTabSz="450796">
              <a:defRPr/>
            </a:pPr>
            <a:endParaRPr lang="en-US">
              <a:solidFill>
                <a:srgbClr val="FFFFFF"/>
              </a:solidFill>
            </a:endParaRPr>
          </a:p>
        </p:txBody>
      </p:sp>
      <p:sp>
        <p:nvSpPr>
          <p:cNvPr id="19" name="Rectangle 18"/>
          <p:cNvSpPr/>
          <p:nvPr userDrawn="1"/>
        </p:nvSpPr>
        <p:spPr>
          <a:xfrm>
            <a:off x="197085" y="5545141"/>
            <a:ext cx="5799137" cy="1355726"/>
          </a:xfrm>
          <a:prstGeom prst="rect">
            <a:avLst/>
          </a:prstGeom>
          <a:noFill/>
          <a:ln>
            <a:noFill/>
          </a:ln>
        </p:spPr>
        <p:style>
          <a:lnRef idx="2">
            <a:schemeClr val="dk1"/>
          </a:lnRef>
          <a:fillRef idx="1">
            <a:schemeClr val="lt1"/>
          </a:fillRef>
          <a:effectRef idx="0">
            <a:schemeClr val="dk1"/>
          </a:effectRef>
          <a:fontRef idx="minor">
            <a:schemeClr val="dk1"/>
          </a:fontRef>
        </p:style>
        <p:txBody>
          <a:bodyPr lIns="0" tIns="0" rIns="0" bIns="0"/>
          <a:lstStyle/>
          <a:p>
            <a:pPr defTabSz="452044" fontAlgn="auto">
              <a:lnSpc>
                <a:spcPct val="90000"/>
              </a:lnSpc>
              <a:spcBef>
                <a:spcPts val="0"/>
              </a:spcBef>
              <a:spcAft>
                <a:spcPts val="0"/>
              </a:spcAft>
              <a:defRPr/>
            </a:pPr>
            <a:r>
              <a:rPr lang="en-US" sz="8600" b="1" dirty="0">
                <a:gradFill flip="none" rotWithShape="1">
                  <a:gsLst>
                    <a:gs pos="0">
                      <a:srgbClr val="4E6688">
                        <a:alpha val="20000"/>
                      </a:srgbClr>
                    </a:gs>
                    <a:gs pos="100000">
                      <a:srgbClr val="4E6688"/>
                    </a:gs>
                  </a:gsLst>
                  <a:lin ang="16200000" scaled="0"/>
                  <a:tileRect/>
                </a:gradFill>
                <a:latin typeface="Morningstar 1 Bold"/>
                <a:cs typeface="Morningstar 1 Bold"/>
              </a:rPr>
              <a:t>Dodd-Frank</a:t>
            </a:r>
          </a:p>
        </p:txBody>
      </p:sp>
      <p:sp>
        <p:nvSpPr>
          <p:cNvPr id="20" name="Rectangle 19"/>
          <p:cNvSpPr/>
          <p:nvPr userDrawn="1"/>
        </p:nvSpPr>
        <p:spPr>
          <a:xfrm>
            <a:off x="2568806" y="6357937"/>
            <a:ext cx="5799137" cy="1355726"/>
          </a:xfrm>
          <a:prstGeom prst="rect">
            <a:avLst/>
          </a:prstGeom>
          <a:noFill/>
          <a:ln>
            <a:noFill/>
          </a:ln>
        </p:spPr>
        <p:style>
          <a:lnRef idx="2">
            <a:schemeClr val="dk1"/>
          </a:lnRef>
          <a:fillRef idx="1">
            <a:schemeClr val="lt1"/>
          </a:fillRef>
          <a:effectRef idx="0">
            <a:schemeClr val="dk1"/>
          </a:effectRef>
          <a:fontRef idx="minor">
            <a:schemeClr val="dk1"/>
          </a:fontRef>
        </p:style>
        <p:txBody>
          <a:bodyPr lIns="0" tIns="0" rIns="0" bIns="0"/>
          <a:lstStyle/>
          <a:p>
            <a:pPr defTabSz="452044" fontAlgn="auto">
              <a:lnSpc>
                <a:spcPct val="90000"/>
              </a:lnSpc>
              <a:spcBef>
                <a:spcPts val="0"/>
              </a:spcBef>
              <a:spcAft>
                <a:spcPts val="0"/>
              </a:spcAft>
              <a:defRPr/>
            </a:pPr>
            <a:r>
              <a:rPr lang="en-US" sz="8600" b="1" dirty="0">
                <a:gradFill flip="none" rotWithShape="1">
                  <a:gsLst>
                    <a:gs pos="0">
                      <a:srgbClr val="006065">
                        <a:alpha val="20000"/>
                      </a:srgbClr>
                    </a:gs>
                    <a:gs pos="100000">
                      <a:srgbClr val="006065">
                        <a:alpha val="50000"/>
                      </a:srgbClr>
                    </a:gs>
                  </a:gsLst>
                  <a:lin ang="16200000" scaled="0"/>
                  <a:tileRect/>
                </a:gradFill>
                <a:latin typeface="Morningstar 1 Bold"/>
                <a:cs typeface="Morningstar 1 Bold"/>
              </a:rPr>
              <a:t>Solvency II</a:t>
            </a:r>
          </a:p>
        </p:txBody>
      </p:sp>
      <p:sp>
        <p:nvSpPr>
          <p:cNvPr id="21" name="Content Placeholder 2"/>
          <p:cNvSpPr>
            <a:spLocks noGrp="1"/>
          </p:cNvSpPr>
          <p:nvPr>
            <p:ph idx="19" hasCustomPrompt="1"/>
          </p:nvPr>
        </p:nvSpPr>
        <p:spPr>
          <a:xfrm>
            <a:off x="1184275" y="5128005"/>
            <a:ext cx="3399539" cy="139526"/>
          </a:xfrm>
          <a:prstGeom prst="rect">
            <a:avLst/>
          </a:prstGeom>
        </p:spPr>
        <p:txBody>
          <a:bodyPr wrap="square" lIns="0" tIns="0" rIns="0" bIns="0">
            <a:spAutoFit/>
          </a:bodyPr>
          <a:lstStyle>
            <a:lvl1pPr marL="0" indent="0">
              <a:spcBef>
                <a:spcPts val="0"/>
              </a:spcBef>
              <a:spcAft>
                <a:spcPts val="714"/>
              </a:spcAft>
              <a:buClr>
                <a:schemeClr val="tx2"/>
              </a:buClr>
              <a:buSzPct val="75000"/>
              <a:buFont typeface="Lucida Grande"/>
              <a:buNone/>
              <a:defRPr lang="en-US" sz="900" b="0" i="0" kern="1200" dirty="0" smtClean="0">
                <a:solidFill>
                  <a:schemeClr val="bg1">
                    <a:lumMod val="75000"/>
                  </a:schemeClr>
                </a:solidFill>
                <a:latin typeface="+mn-lt"/>
                <a:ea typeface="ＭＳ Ｐゴシック" charset="0"/>
                <a:cs typeface="ＭＳ Ｐゴシック" charset="0"/>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dirty="0"/>
              <a:t>Data as of- and Source goes here.</a:t>
            </a:r>
          </a:p>
        </p:txBody>
      </p:sp>
      <p:graphicFrame>
        <p:nvGraphicFramePr>
          <p:cNvPr id="12" name="Table 11"/>
          <p:cNvGraphicFramePr>
            <a:graphicFrameLocks noGrp="1"/>
          </p:cNvGraphicFramePr>
          <p:nvPr userDrawn="1">
            <p:extLst>
              <p:ext uri="{D42A27DB-BD31-4B8C-83A1-F6EECF244321}">
                <p14:modId xmlns:p14="http://schemas.microsoft.com/office/powerpoint/2010/main" val="3590603014"/>
              </p:ext>
            </p:extLst>
          </p:nvPr>
        </p:nvGraphicFramePr>
        <p:xfrm>
          <a:off x="1208373" y="3263655"/>
          <a:ext cx="8289926" cy="2608848"/>
        </p:xfrm>
        <a:graphic>
          <a:graphicData uri="http://schemas.openxmlformats.org/drawingml/2006/table">
            <a:tbl>
              <a:tblPr firstRow="1" bandRow="1">
                <a:tableStyleId>{5C22544A-7EE6-4342-B048-85BDC9FD1C3A}</a:tableStyleId>
              </a:tblPr>
              <a:tblGrid>
                <a:gridCol w="465137">
                  <a:extLst>
                    <a:ext uri="{9D8B030D-6E8A-4147-A177-3AD203B41FA5}">
                      <a16:colId xmlns:a16="http://schemas.microsoft.com/office/drawing/2014/main" val="20000"/>
                    </a:ext>
                  </a:extLst>
                </a:gridCol>
                <a:gridCol w="1562099">
                  <a:extLst>
                    <a:ext uri="{9D8B030D-6E8A-4147-A177-3AD203B41FA5}">
                      <a16:colId xmlns:a16="http://schemas.microsoft.com/office/drawing/2014/main" val="20001"/>
                    </a:ext>
                  </a:extLst>
                </a:gridCol>
                <a:gridCol w="863600">
                  <a:extLst>
                    <a:ext uri="{9D8B030D-6E8A-4147-A177-3AD203B41FA5}">
                      <a16:colId xmlns:a16="http://schemas.microsoft.com/office/drawing/2014/main" val="20002"/>
                    </a:ext>
                  </a:extLst>
                </a:gridCol>
                <a:gridCol w="685801">
                  <a:extLst>
                    <a:ext uri="{9D8B030D-6E8A-4147-A177-3AD203B41FA5}">
                      <a16:colId xmlns:a16="http://schemas.microsoft.com/office/drawing/2014/main" val="20003"/>
                    </a:ext>
                  </a:extLst>
                </a:gridCol>
                <a:gridCol w="1555749">
                  <a:extLst>
                    <a:ext uri="{9D8B030D-6E8A-4147-A177-3AD203B41FA5}">
                      <a16:colId xmlns:a16="http://schemas.microsoft.com/office/drawing/2014/main" val="20004"/>
                    </a:ext>
                  </a:extLst>
                </a:gridCol>
                <a:gridCol w="1555749">
                  <a:extLst>
                    <a:ext uri="{9D8B030D-6E8A-4147-A177-3AD203B41FA5}">
                      <a16:colId xmlns:a16="http://schemas.microsoft.com/office/drawing/2014/main" val="20005"/>
                    </a:ext>
                  </a:extLst>
                </a:gridCol>
                <a:gridCol w="1601791">
                  <a:extLst>
                    <a:ext uri="{9D8B030D-6E8A-4147-A177-3AD203B41FA5}">
                      <a16:colId xmlns:a16="http://schemas.microsoft.com/office/drawing/2014/main" val="20006"/>
                    </a:ext>
                  </a:extLst>
                </a:gridCol>
              </a:tblGrid>
              <a:tr h="1135653">
                <a:tc>
                  <a:txBody>
                    <a:bodyPr/>
                    <a:lstStyle/>
                    <a:p>
                      <a:endParaRPr lang="en-US" sz="1000" b="0" i="0" dirty="0">
                        <a:latin typeface="+mn-lt"/>
                      </a:endParaRPr>
                    </a:p>
                  </a:txBody>
                  <a:tcPr marT="45718" marB="45718">
                    <a:lnR w="3175" cap="flat" cmpd="sng" algn="ctr">
                      <a:solidFill>
                        <a:srgbClr val="FF0000"/>
                      </a:solidFill>
                      <a:prstDash val="solid"/>
                      <a:round/>
                      <a:headEnd type="none" w="med" len="med"/>
                      <a:tailEnd type="none" w="med" len="med"/>
                    </a:lnR>
                    <a:lnT w="3175" cap="flat" cmpd="sng" algn="ctr">
                      <a:solidFill>
                        <a:srgbClr val="FF0000"/>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L w="3175" cap="flat" cmpd="sng" algn="ctr">
                      <a:solidFill>
                        <a:srgbClr val="FF0000"/>
                      </a:solidFill>
                      <a:prstDash val="solid"/>
                      <a:round/>
                      <a:headEnd type="none" w="med" len="med"/>
                      <a:tailEnd type="none" w="med" len="med"/>
                    </a:lnL>
                    <a:lnT w="3175" cap="flat" cmpd="sng" algn="ctr">
                      <a:solidFill>
                        <a:srgbClr val="FF0000"/>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T w="3175" cap="flat" cmpd="sng" algn="ctr">
                      <a:solidFill>
                        <a:srgbClr val="FF0000"/>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B w="3175"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1473195">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endParaRPr kumimoji="0" lang="en-US" sz="1000" b="0" i="0" u="none" strike="noStrike" cap="none" normalizeH="0" baseline="0" dirty="0">
                        <a:ln>
                          <a:noFill/>
                        </a:ln>
                        <a:solidFill>
                          <a:srgbClr val="FF0000"/>
                        </a:solidFill>
                        <a:effectLst/>
                        <a:latin typeface="+mn-lt"/>
                        <a:ea typeface="ＭＳ Ｐゴシック" charset="0"/>
                        <a:cs typeface="Arial" charset="0"/>
                      </a:endParaRPr>
                    </a:p>
                  </a:txBody>
                  <a:tcPr marT="45718" marB="45718">
                    <a:lnL w="3175" cap="flat" cmpd="sng" algn="ctr">
                      <a:no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FF0000"/>
                          </a:solidFill>
                          <a:effectLst/>
                          <a:latin typeface="+mn-lt"/>
                          <a:ea typeface="ＭＳ Ｐゴシック" charset="0"/>
                          <a:cs typeface="Arial" charset="0"/>
                        </a:rPr>
                        <a:t>Fuel Your Research and External Presentations</a:t>
                      </a:r>
                    </a:p>
                    <a:p>
                      <a:pPr marL="0" marR="0" lvl="0" indent="0" algn="l" defTabSz="509412" rtl="0" eaLnBrk="1" fontAlgn="auto" latinLnBrk="0" hangingPunct="1">
                        <a:lnSpc>
                          <a:spcPct val="100000"/>
                        </a:lnSpc>
                        <a:spcBef>
                          <a:spcPts val="0"/>
                        </a:spcBef>
                        <a:spcAft>
                          <a:spcPts val="0"/>
                        </a:spcAft>
                        <a:buClrTx/>
                        <a:buSzTx/>
                        <a:buFontTx/>
                        <a:buNone/>
                        <a:tabLst/>
                        <a:defRPr/>
                      </a:pPr>
                      <a:endParaRPr kumimoji="0" lang="en-US" sz="1800" b="0" i="0" u="none" strike="noStrike" cap="none" normalizeH="0" baseline="0" dirty="0">
                        <a:ln>
                          <a:noFill/>
                        </a:ln>
                        <a:solidFill>
                          <a:srgbClr val="FF0000"/>
                        </a:solidFill>
                        <a:effectLst/>
                        <a:latin typeface="+mn-lt"/>
                        <a:ea typeface="ＭＳ Ｐゴシック" charset="0"/>
                        <a:cs typeface="Arial" charset="0"/>
                      </a:endParaRPr>
                    </a:p>
                  </a:txBody>
                  <a:tcPr marT="45718" marB="45718">
                    <a:lnL w="3175" cap="flat" cmpd="sng" algn="ctr">
                      <a:solidFill>
                        <a:srgbClr val="FF0000"/>
                      </a:solid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gridSpan="2">
                  <a:txBody>
                    <a:bodyPr/>
                    <a:lstStyle/>
                    <a:p>
                      <a:pPr marL="0" marR="0" lvl="0" indent="0" algn="l" defTabSz="914400" rtl="0" eaLnBrk="1" fontAlgn="base" latinLnBrk="0" hangingPunct="1">
                        <a:lnSpc>
                          <a:spcPct val="90000"/>
                        </a:lnSpc>
                        <a:spcBef>
                          <a:spcPct val="25000"/>
                        </a:spcBef>
                        <a:spcAft>
                          <a:spcPct val="0"/>
                        </a:spcAft>
                        <a:buClr>
                          <a:srgbClr val="FF0000"/>
                        </a:buClr>
                        <a:buSzPct val="75000"/>
                        <a:buFontTx/>
                        <a:buNone/>
                        <a:tabLst>
                          <a:tab pos="1139825" algn="l"/>
                        </a:tabLst>
                        <a:defRPr/>
                      </a:pPr>
                      <a:r>
                        <a:rPr kumimoji="0" lang="en-US" sz="1800" b="0" i="0" u="none" strike="noStrike" cap="none" normalizeH="0" baseline="0" dirty="0">
                          <a:ln>
                            <a:noFill/>
                          </a:ln>
                          <a:solidFill>
                            <a:srgbClr val="FF0000"/>
                          </a:solidFill>
                          <a:effectLst/>
                          <a:latin typeface="+mn-lt"/>
                          <a:ea typeface="ＭＳ Ｐゴシック" charset="0"/>
                          <a:cs typeface="Arial" charset="0"/>
                        </a:rPr>
                        <a:t>Identify Industry Trends</a:t>
                      </a:r>
                    </a:p>
                  </a:txBody>
                  <a:tcPr marT="45718" marB="45718">
                    <a:lnL w="3175" cap="flat" cmpd="sng" algn="ctr">
                      <a:solidFill>
                        <a:srgbClr val="FF0000"/>
                      </a:solid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hMerge="1">
                  <a:txBody>
                    <a:bodyPr/>
                    <a:lstStyle/>
                    <a:p>
                      <a:endParaRPr lang="en-US"/>
                    </a:p>
                  </a:txBody>
                  <a:tcPr/>
                </a:tc>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FF0000"/>
                          </a:solidFill>
                          <a:effectLst/>
                          <a:latin typeface="+mn-lt"/>
                          <a:ea typeface="ＭＳ Ｐゴシック" charset="0"/>
                          <a:cs typeface="Arial" charset="0"/>
                        </a:rPr>
                        <a:t>Search for the Right Competitive Set</a:t>
                      </a:r>
                    </a:p>
                  </a:txBody>
                  <a:tcPr marT="45718" marB="45718">
                    <a:lnL w="3175" cap="flat" cmpd="sng" algn="ctr">
                      <a:solidFill>
                        <a:srgbClr val="FF0000"/>
                      </a:solid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FF0000"/>
                          </a:solidFill>
                          <a:effectLst/>
                          <a:latin typeface="+mn-lt"/>
                          <a:ea typeface="ＭＳ Ｐゴシック" charset="0"/>
                          <a:cs typeface="Arial" charset="0"/>
                        </a:rPr>
                        <a:t>Understand Your Competitive Position</a:t>
                      </a:r>
                    </a:p>
                  </a:txBody>
                  <a:tcPr marT="45718" marB="45718">
                    <a:lnL w="3175" cap="flat" cmpd="sng" algn="ctr">
                      <a:solidFill>
                        <a:srgbClr val="FF0000"/>
                      </a:solid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FF0000"/>
                          </a:solidFill>
                          <a:effectLst/>
                          <a:latin typeface="+mn-lt"/>
                          <a:ea typeface="ＭＳ Ｐゴシック" charset="0"/>
                          <a:cs typeface="Arial" charset="0"/>
                        </a:rPr>
                        <a:t>One Source for Data</a:t>
                      </a:r>
                    </a:p>
                  </a:txBody>
                  <a:tcPr marT="45718" marB="45718">
                    <a:lnL w="3175" cap="flat" cmpd="sng" algn="ctr">
                      <a:solidFill>
                        <a:srgbClr val="FF0000"/>
                      </a:solidFill>
                      <a:prstDash val="solid"/>
                      <a:round/>
                      <a:headEnd type="none" w="med" len="med"/>
                      <a:tailEnd type="none" w="med" len="med"/>
                    </a:lnL>
                    <a:lnT w="3175" cap="flat" cmpd="sng" algn="ctr">
                      <a:noFill/>
                      <a:prstDash val="solid"/>
                      <a:round/>
                      <a:headEnd type="none" w="med" len="med"/>
                      <a:tailEnd type="none" w="med" len="med"/>
                    </a:lnT>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61336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VER_MIN_LEGAL">
    <p:spTree>
      <p:nvGrpSpPr>
        <p:cNvPr id="1" name=""/>
        <p:cNvGrpSpPr/>
        <p:nvPr/>
      </p:nvGrpSpPr>
      <p:grpSpPr>
        <a:xfrm>
          <a:off x="0" y="0"/>
          <a:ext cx="0" cy="0"/>
          <a:chOff x="0" y="0"/>
          <a:chExt cx="0" cy="0"/>
        </a:xfrm>
      </p:grpSpPr>
      <p:pic>
        <p:nvPicPr>
          <p:cNvPr id="9" name="Picture 2" descr="MstarRGB123.jpg"/>
          <p:cNvPicPr>
            <a:picLocks/>
          </p:cNvPicPr>
          <p:nvPr userDrawn="1"/>
        </p:nvPicPr>
        <p:blipFill>
          <a:blip r:embed="rId2">
            <a:extLst>
              <a:ext uri="{28A0092B-C50C-407E-A947-70E740481C1C}">
                <a14:useLocalDpi xmlns:a14="http://schemas.microsoft.com/office/drawing/2010/main" val="0"/>
              </a:ext>
            </a:extLst>
          </a:blip>
          <a:srcRect t="63615"/>
          <a:stretch>
            <a:fillRect/>
          </a:stretch>
        </p:blipFill>
        <p:spPr bwMode="auto">
          <a:xfrm>
            <a:off x="7434321" y="2001828"/>
            <a:ext cx="2155825" cy="6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6"/>
          <p:cNvSpPr>
            <a:spLocks noGrp="1"/>
          </p:cNvSpPr>
          <p:nvPr>
            <p:ph type="body" sz="quarter" idx="10"/>
          </p:nvPr>
        </p:nvSpPr>
        <p:spPr>
          <a:xfrm>
            <a:off x="1176396" y="1980488"/>
            <a:ext cx="5659891" cy="1846446"/>
          </a:xfrm>
          <a:prstGeom prst="rect">
            <a:avLst/>
          </a:prstGeom>
        </p:spPr>
        <p:txBody>
          <a:bodyPr vert="horz" lIns="0" tIns="0" rIns="0" bIns="0"/>
          <a:lstStyle>
            <a:lvl1pPr marL="0" indent="0">
              <a:lnSpc>
                <a:spcPts val="4010"/>
              </a:lnSpc>
              <a:spcBef>
                <a:spcPts val="0"/>
              </a:spcBef>
              <a:spcAft>
                <a:spcPts val="724"/>
              </a:spcAft>
              <a:buFont typeface="Arial"/>
              <a:buNone/>
              <a:defRPr sz="3600">
                <a:solidFill>
                  <a:srgbClr val="5E5E5E"/>
                </a:solidFill>
              </a:defRPr>
            </a:lvl1pPr>
            <a:lvl2pPr marL="452044" indent="0">
              <a:buFont typeface="Arial"/>
              <a:buNone/>
              <a:defRPr sz="3200">
                <a:solidFill>
                  <a:srgbClr val="7F7F7F"/>
                </a:solidFill>
              </a:defRPr>
            </a:lvl2pPr>
            <a:lvl3pPr marL="904090" indent="0">
              <a:buFont typeface="Arial"/>
              <a:buNone/>
              <a:defRPr sz="3200">
                <a:solidFill>
                  <a:srgbClr val="7F7F7F"/>
                </a:solidFill>
              </a:defRPr>
            </a:lvl3pPr>
            <a:lvl4pPr marL="1356142" indent="0">
              <a:buFont typeface="Arial"/>
              <a:buNone/>
              <a:defRPr sz="3200">
                <a:solidFill>
                  <a:srgbClr val="7F7F7F"/>
                </a:solidFill>
              </a:defRPr>
            </a:lvl4pPr>
            <a:lvl5pPr marL="1808187" indent="0">
              <a:buFont typeface="Arial"/>
              <a:buNone/>
              <a:defRPr sz="3200">
                <a:solidFill>
                  <a:srgbClr val="7F7F7F"/>
                </a:solidFill>
              </a:defRPr>
            </a:lvl5pPr>
          </a:lstStyle>
          <a:p>
            <a:pPr lvl="0"/>
            <a:r>
              <a:rPr lang="en-US"/>
              <a:t>Click to edit Master text styles</a:t>
            </a:r>
          </a:p>
        </p:txBody>
      </p:sp>
      <p:sp>
        <p:nvSpPr>
          <p:cNvPr id="7" name="Text Placeholder 5"/>
          <p:cNvSpPr txBox="1">
            <a:spLocks/>
          </p:cNvSpPr>
          <p:nvPr userDrawn="1"/>
        </p:nvSpPr>
        <p:spPr>
          <a:xfrm>
            <a:off x="1171579" y="7107615"/>
            <a:ext cx="8289925" cy="410105"/>
          </a:xfrm>
          <a:prstGeom prst="rect">
            <a:avLst/>
          </a:prstGeom>
        </p:spPr>
        <p:txBody>
          <a:bodyPr vert="horz" lIns="0" tIns="0" rIns="0" bIns="0"/>
          <a:lstStyle>
            <a:lvl1pPr marL="0"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j-lt"/>
                <a:ea typeface="ＭＳ Ｐゴシック" charset="0"/>
                <a:cs typeface="ＭＳ Ｐゴシック" charset="0"/>
              </a:defRPr>
            </a:lvl1pPr>
            <a:lvl2pPr marL="509412"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2pPr>
            <a:lvl3pPr marL="1018825"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3pPr>
            <a:lvl4pPr marL="1528237"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4pPr>
            <a:lvl5pPr marL="2037649"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a:lnSpc>
                <a:spcPts val="1200"/>
              </a:lnSpc>
            </a:pPr>
            <a:r>
              <a:rPr lang="en-US" sz="1000" dirty="0">
                <a:solidFill>
                  <a:srgbClr val="FFFFFF">
                    <a:lumMod val="65000"/>
                  </a:srgbClr>
                </a:solidFill>
                <a:latin typeface="Morningstar 1 Light"/>
              </a:rPr>
              <a:t>©2017 Morningstar, Inc. All rights reserved. </a:t>
            </a:r>
          </a:p>
        </p:txBody>
      </p:sp>
      <p:cxnSp>
        <p:nvCxnSpPr>
          <p:cNvPr id="8" name="Straight Connector 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6"/>
          <p:cNvSpPr>
            <a:spLocks noGrp="1"/>
          </p:cNvSpPr>
          <p:nvPr>
            <p:ph type="body" sz="quarter" idx="11"/>
          </p:nvPr>
        </p:nvSpPr>
        <p:spPr>
          <a:xfrm>
            <a:off x="1176396" y="3892055"/>
            <a:ext cx="5659891" cy="1363662"/>
          </a:xfrm>
          <a:prstGeom prst="rect">
            <a:avLst/>
          </a:prstGeom>
        </p:spPr>
        <p:txBody>
          <a:bodyPr vert="horz" lIns="0" tIns="0" rIns="0" bIns="0"/>
          <a:lstStyle>
            <a:lvl1pPr marL="0" indent="0">
              <a:lnSpc>
                <a:spcPts val="2197"/>
              </a:lnSpc>
              <a:spcBef>
                <a:spcPts val="0"/>
              </a:spcBef>
              <a:spcAft>
                <a:spcPts val="800"/>
              </a:spcAft>
              <a:buFont typeface="Arial"/>
              <a:buNone/>
              <a:defRPr sz="1800">
                <a:solidFill>
                  <a:srgbClr val="5E5E5E"/>
                </a:solidFill>
              </a:defRPr>
            </a:lvl1pPr>
            <a:lvl2pPr marL="452044" indent="0">
              <a:buFont typeface="Arial"/>
              <a:buNone/>
              <a:defRPr sz="3200">
                <a:solidFill>
                  <a:srgbClr val="7F7F7F"/>
                </a:solidFill>
              </a:defRPr>
            </a:lvl2pPr>
            <a:lvl3pPr marL="904090" indent="0">
              <a:buFont typeface="Arial"/>
              <a:buNone/>
              <a:defRPr sz="3200">
                <a:solidFill>
                  <a:srgbClr val="7F7F7F"/>
                </a:solidFill>
              </a:defRPr>
            </a:lvl3pPr>
            <a:lvl4pPr marL="1356142" indent="0">
              <a:buFont typeface="Arial"/>
              <a:buNone/>
              <a:defRPr sz="3200">
                <a:solidFill>
                  <a:srgbClr val="7F7F7F"/>
                </a:solidFill>
              </a:defRPr>
            </a:lvl4pPr>
            <a:lvl5pPr marL="1808187" indent="0">
              <a:buFont typeface="Arial"/>
              <a:buNone/>
              <a:defRPr sz="3200">
                <a:solidFill>
                  <a:srgbClr val="7F7F7F"/>
                </a:solidFill>
              </a:defRPr>
            </a:lvl5pPr>
          </a:lstStyle>
          <a:p>
            <a:pPr lvl="0"/>
            <a:r>
              <a:rPr lang="en-US"/>
              <a:t>Click to edit Master text styles</a:t>
            </a:r>
          </a:p>
        </p:txBody>
      </p:sp>
    </p:spTree>
    <p:extLst>
      <p:ext uri="{BB962C8B-B14F-4D97-AF65-F5344CB8AC3E}">
        <p14:creationId xmlns:p14="http://schemas.microsoft.com/office/powerpoint/2010/main" val="42494608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BASIC_BULLET">
    <p:spTree>
      <p:nvGrpSpPr>
        <p:cNvPr id="1" name=""/>
        <p:cNvGrpSpPr/>
        <p:nvPr/>
      </p:nvGrpSpPr>
      <p:grpSpPr>
        <a:xfrm>
          <a:off x="0" y="0"/>
          <a:ext cx="0" cy="0"/>
          <a:chOff x="0" y="0"/>
          <a:chExt cx="0" cy="0"/>
        </a:xfrm>
      </p:grpSpPr>
      <p:sp>
        <p:nvSpPr>
          <p:cNvPr id="33" name="Text Placeholder 18"/>
          <p:cNvSpPr>
            <a:spLocks noGrp="1"/>
          </p:cNvSpPr>
          <p:nvPr>
            <p:ph type="body" sz="quarter" idx="12"/>
          </p:nvPr>
        </p:nvSpPr>
        <p:spPr>
          <a:xfrm>
            <a:off x="1176338" y="2019649"/>
            <a:ext cx="8291512" cy="587148"/>
          </a:xfrm>
          <a:prstGeom prst="rect">
            <a:avLst/>
          </a:prstGeom>
        </p:spPr>
        <p:txBody>
          <a:bodyPr vert="horz" lIns="0" tIns="0" rIns="0" bIns="0"/>
          <a:lstStyle>
            <a:lvl1pPr marL="0" indent="0">
              <a:lnSpc>
                <a:spcPts val="2197"/>
              </a:lnSpc>
              <a:spcBef>
                <a:spcPts val="0"/>
              </a:spcBef>
              <a:spcAft>
                <a:spcPts val="800"/>
              </a:spcAft>
              <a:buNone/>
              <a:defRPr sz="1800">
                <a:solidFill>
                  <a:schemeClr val="tx2"/>
                </a:solidFill>
                <a:latin typeface="+mn-lt"/>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a:t>Click to edit Master text styles</a:t>
            </a:r>
          </a:p>
        </p:txBody>
      </p:sp>
      <p:sp>
        <p:nvSpPr>
          <p:cNvPr id="22" name="Text Placeholder 16"/>
          <p:cNvSpPr>
            <a:spLocks noGrp="1"/>
          </p:cNvSpPr>
          <p:nvPr>
            <p:ph type="body" sz="quarter" idx="11"/>
          </p:nvPr>
        </p:nvSpPr>
        <p:spPr>
          <a:xfrm>
            <a:off x="1176338" y="548748"/>
            <a:ext cx="8291512" cy="402220"/>
          </a:xfrm>
          <a:prstGeom prst="rect">
            <a:avLst/>
          </a:prstGeom>
        </p:spPr>
        <p:txBody>
          <a:bodyPr vert="horz" lIns="0" tIns="0" rIns="0" bIns="0"/>
          <a:lstStyle>
            <a:lvl1pPr marL="0" indent="0">
              <a:buNone/>
              <a:defRPr sz="2200">
                <a:solidFill>
                  <a:srgbClr val="5E5E5E"/>
                </a:solidFill>
              </a:defRPr>
            </a:lvl1pPr>
            <a:lvl2pPr marL="452044" indent="0">
              <a:buNone/>
              <a:defRPr sz="1600">
                <a:solidFill>
                  <a:schemeClr val="bg1">
                    <a:lumMod val="50000"/>
                  </a:schemeClr>
                </a:solidFill>
              </a:defRPr>
            </a:lvl2pPr>
            <a:lvl3pPr marL="904090" indent="0">
              <a:buNone/>
              <a:defRPr sz="1600">
                <a:solidFill>
                  <a:schemeClr val="bg1">
                    <a:lumMod val="50000"/>
                  </a:schemeClr>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a:t>Click to edit Master text styles</a:t>
            </a:r>
          </a:p>
        </p:txBody>
      </p:sp>
      <p:pic>
        <p:nvPicPr>
          <p:cNvPr id="31"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sp>
        <p:nvSpPr>
          <p:cNvPr id="13" name="Content Placeholder 2"/>
          <p:cNvSpPr>
            <a:spLocks noGrp="1"/>
          </p:cNvSpPr>
          <p:nvPr>
            <p:ph idx="1"/>
          </p:nvPr>
        </p:nvSpPr>
        <p:spPr>
          <a:xfrm>
            <a:off x="1022991" y="2657260"/>
            <a:ext cx="8444871" cy="4211837"/>
          </a:xfrm>
          <a:prstGeom prst="rect">
            <a:avLst/>
          </a:prstGeom>
        </p:spPr>
        <p:txBody>
          <a:bodyPr wrap="square" lIns="0" tIns="0" rIns="0" bIns="0" numCol="2" spcCol="609005">
            <a:noAutofit/>
          </a:bodyPr>
          <a:lstStyle>
            <a:lvl1pPr marL="159376" indent="-159376">
              <a:lnSpc>
                <a:spcPts val="2197"/>
              </a:lnSpc>
              <a:spcBef>
                <a:spcPts val="0"/>
              </a:spcBef>
              <a:spcAft>
                <a:spcPts val="800"/>
              </a:spcAft>
              <a:buClr>
                <a:schemeClr val="tx2"/>
              </a:buClr>
              <a:buSzPct val="100000"/>
              <a:buFont typeface="Morningstar Symbols"/>
              <a:buChar char="g"/>
              <a:tabLst/>
              <a:defRPr sz="1800">
                <a:solidFill>
                  <a:schemeClr val="tx1"/>
                </a:solidFill>
              </a:defRPr>
            </a:lvl1pPr>
            <a:lvl2pPr marL="320341" indent="-159376" defTabSz="450119">
              <a:lnSpc>
                <a:spcPts val="2197"/>
              </a:lnSpc>
              <a:spcBef>
                <a:spcPts val="0"/>
              </a:spcBef>
              <a:spcAft>
                <a:spcPts val="800"/>
              </a:spcAft>
              <a:buClr>
                <a:schemeClr val="tx2"/>
              </a:buClr>
              <a:buSzPct val="100000"/>
              <a:buFont typeface="Morningstar Symbols"/>
              <a:buChar char="/"/>
              <a:defRPr sz="1800">
                <a:solidFill>
                  <a:schemeClr val="tx1"/>
                </a:solidFill>
              </a:defRPr>
            </a:lvl2pPr>
            <a:lvl3pPr marL="479724" indent="-159376">
              <a:spcBef>
                <a:spcPts val="0"/>
              </a:spcBef>
              <a:spcAft>
                <a:spcPts val="714"/>
              </a:spcAft>
              <a:buClr>
                <a:schemeClr val="bg1">
                  <a:lumMod val="75000"/>
                </a:schemeClr>
              </a:buClr>
              <a:buSzPct val="100000"/>
              <a:buFont typeface="Morningstar Symbols"/>
              <a:buChar char="/"/>
              <a:defRPr sz="18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a:p>
            <a:pPr lvl="1"/>
            <a:r>
              <a:rPr lang="en-US"/>
              <a:t>Second level</a:t>
            </a:r>
          </a:p>
          <a:p>
            <a:pPr lvl="2"/>
            <a:r>
              <a:rPr lang="en-US"/>
              <a:t>Third level</a:t>
            </a:r>
          </a:p>
        </p:txBody>
      </p:sp>
      <p:sp>
        <p:nvSpPr>
          <p:cNvPr id="11" name="Text Placeholder 16"/>
          <p:cNvSpPr>
            <a:spLocks noGrp="1"/>
          </p:cNvSpPr>
          <p:nvPr>
            <p:ph type="body" sz="quarter" idx="17"/>
          </p:nvPr>
        </p:nvSpPr>
        <p:spPr>
          <a:xfrm>
            <a:off x="1176338" y="874765"/>
            <a:ext cx="8291512" cy="495704"/>
          </a:xfrm>
          <a:prstGeom prst="rect">
            <a:avLst/>
          </a:prstGeom>
        </p:spPr>
        <p:txBody>
          <a:bodyPr vert="horz" lIns="0" tIns="0" rIns="0" bIns="0"/>
          <a:lstStyle>
            <a:lvl1pPr marL="0" indent="0">
              <a:buNone/>
              <a:defRPr sz="2200" b="0">
                <a:solidFill>
                  <a:srgbClr val="5E5E5E"/>
                </a:solidFill>
                <a:latin typeface="+mj-lt"/>
              </a:defRPr>
            </a:lvl1pPr>
            <a:lvl2pPr marL="452044" indent="0">
              <a:buNone/>
              <a:defRPr sz="1600">
                <a:solidFill>
                  <a:schemeClr val="bg1">
                    <a:lumMod val="50000"/>
                  </a:schemeClr>
                </a:solidFill>
              </a:defRPr>
            </a:lvl2pPr>
            <a:lvl3pPr marL="904090" indent="0">
              <a:buNone/>
              <a:defRPr sz="1600">
                <a:solidFill>
                  <a:schemeClr val="bg1">
                    <a:lumMod val="50000"/>
                  </a:schemeClr>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a:t>Click to edit Master text styles</a:t>
            </a: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683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STANDARD">
    <p:spTree>
      <p:nvGrpSpPr>
        <p:cNvPr id="1" name=""/>
        <p:cNvGrpSpPr/>
        <p:nvPr/>
      </p:nvGrpSpPr>
      <p:grpSpPr>
        <a:xfrm>
          <a:off x="0" y="0"/>
          <a:ext cx="0" cy="0"/>
          <a:chOff x="0" y="0"/>
          <a:chExt cx="0" cy="0"/>
        </a:xfrm>
      </p:grpSpPr>
      <p:pic>
        <p:nvPicPr>
          <p:cNvPr id="9" name="Picture 2" descr="MstarRGB123.jpg"/>
          <p:cNvPicPr>
            <a:picLocks/>
          </p:cNvPicPr>
          <p:nvPr userDrawn="1"/>
        </p:nvPicPr>
        <p:blipFill>
          <a:blip r:embed="rId2">
            <a:extLst>
              <a:ext uri="{28A0092B-C50C-407E-A947-70E740481C1C}">
                <a14:useLocalDpi xmlns:a14="http://schemas.microsoft.com/office/drawing/2010/main" val="0"/>
              </a:ext>
            </a:extLst>
          </a:blip>
          <a:srcRect t="63615"/>
          <a:stretch>
            <a:fillRect/>
          </a:stretch>
        </p:blipFill>
        <p:spPr bwMode="auto">
          <a:xfrm>
            <a:off x="7434321" y="2001828"/>
            <a:ext cx="2155825" cy="6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5"/>
          <p:cNvSpPr txBox="1">
            <a:spLocks/>
          </p:cNvSpPr>
          <p:nvPr userDrawn="1"/>
        </p:nvSpPr>
        <p:spPr>
          <a:xfrm>
            <a:off x="1171579" y="7107615"/>
            <a:ext cx="8289925" cy="410105"/>
          </a:xfrm>
          <a:prstGeom prst="rect">
            <a:avLst/>
          </a:prstGeom>
        </p:spPr>
        <p:txBody>
          <a:bodyPr vert="horz" lIns="0" tIns="0" rIns="0" bIns="0"/>
          <a:lstStyle>
            <a:lvl1pPr marL="0"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j-lt"/>
                <a:ea typeface="ＭＳ Ｐゴシック" charset="0"/>
                <a:cs typeface="ＭＳ Ｐゴシック" charset="0"/>
              </a:defRPr>
            </a:lvl1pPr>
            <a:lvl2pPr marL="509412"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2pPr>
            <a:lvl3pPr marL="1018825"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3pPr>
            <a:lvl4pPr marL="1528237"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4pPr>
            <a:lvl5pPr marL="2037649"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a:lnSpc>
                <a:spcPts val="1200"/>
              </a:lnSpc>
            </a:pPr>
            <a:r>
              <a:rPr lang="en-US" sz="1000" dirty="0">
                <a:solidFill>
                  <a:srgbClr val="FFFFFF">
                    <a:lumMod val="65000"/>
                  </a:srgbClr>
                </a:solidFill>
                <a:latin typeface="Morningstar 1 Light"/>
              </a:rPr>
              <a:t>©2014 Morningstar, Inc. All rights reserved. The Morningstar name and logo are registered marks of Morningstar. Marks used in conjunction with Morningstar products or services are the property of Morningstar or its subsidiaries.</a:t>
            </a:r>
          </a:p>
        </p:txBody>
      </p:sp>
      <p:cxnSp>
        <p:nvCxnSpPr>
          <p:cNvPr id="8" name="Straight Connector 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6"/>
          <p:cNvSpPr>
            <a:spLocks noGrp="1"/>
          </p:cNvSpPr>
          <p:nvPr>
            <p:ph type="body" sz="quarter" idx="11" hasCustomPrompt="1"/>
          </p:nvPr>
        </p:nvSpPr>
        <p:spPr>
          <a:xfrm>
            <a:off x="1176396" y="3892055"/>
            <a:ext cx="5659891" cy="1363662"/>
          </a:xfrm>
          <a:prstGeom prst="rect">
            <a:avLst/>
          </a:prstGeom>
        </p:spPr>
        <p:txBody>
          <a:bodyPr vert="horz" lIns="0" tIns="0" rIns="0" bIns="0"/>
          <a:lstStyle>
            <a:lvl1pPr marL="0" indent="0">
              <a:lnSpc>
                <a:spcPts val="2197"/>
              </a:lnSpc>
              <a:spcBef>
                <a:spcPts val="0"/>
              </a:spcBef>
              <a:spcAft>
                <a:spcPts val="800"/>
              </a:spcAft>
              <a:buFont typeface="Arial"/>
              <a:buNone/>
              <a:defRPr sz="1800">
                <a:solidFill>
                  <a:srgbClr val="5E5E5E"/>
                </a:solidFill>
              </a:defRPr>
            </a:lvl1pPr>
            <a:lvl2pPr marL="452044" indent="0">
              <a:buFont typeface="Arial"/>
              <a:buNone/>
              <a:defRPr sz="3200">
                <a:solidFill>
                  <a:srgbClr val="7F7F7F"/>
                </a:solidFill>
              </a:defRPr>
            </a:lvl2pPr>
            <a:lvl3pPr marL="904090" indent="0">
              <a:buFont typeface="Arial"/>
              <a:buNone/>
              <a:defRPr sz="3200">
                <a:solidFill>
                  <a:srgbClr val="7F7F7F"/>
                </a:solidFill>
              </a:defRPr>
            </a:lvl3pPr>
            <a:lvl4pPr marL="1356142" indent="0">
              <a:buFont typeface="Arial"/>
              <a:buNone/>
              <a:defRPr sz="3200">
                <a:solidFill>
                  <a:srgbClr val="7F7F7F"/>
                </a:solidFill>
              </a:defRPr>
            </a:lvl4pPr>
            <a:lvl5pPr marL="1808187" indent="0">
              <a:buFont typeface="Arial"/>
              <a:buNone/>
              <a:defRPr sz="3200">
                <a:solidFill>
                  <a:srgbClr val="7F7F7F"/>
                </a:solidFill>
              </a:defRPr>
            </a:lvl5pPr>
          </a:lstStyle>
          <a:p>
            <a:pPr lvl="0"/>
            <a:r>
              <a:rPr lang="en-US" dirty="0"/>
              <a:t>Name</a:t>
            </a:r>
          </a:p>
          <a:p>
            <a:pPr lvl="0"/>
            <a:r>
              <a:rPr lang="en-US" dirty="0"/>
              <a:t>Title</a:t>
            </a:r>
          </a:p>
          <a:p>
            <a:pPr lvl="0"/>
            <a:endParaRPr lang="en-US" dirty="0"/>
          </a:p>
          <a:p>
            <a:pPr lvl="0"/>
            <a:r>
              <a:rPr lang="en-US" dirty="0"/>
              <a:t>Date</a:t>
            </a:r>
          </a:p>
        </p:txBody>
      </p:sp>
      <p:sp>
        <p:nvSpPr>
          <p:cNvPr id="11" name="Title 4"/>
          <p:cNvSpPr>
            <a:spLocks noGrp="1"/>
          </p:cNvSpPr>
          <p:nvPr>
            <p:ph type="title" hasCustomPrompt="1"/>
          </p:nvPr>
        </p:nvSpPr>
        <p:spPr>
          <a:xfrm>
            <a:off x="1176396" y="1980486"/>
            <a:ext cx="5659891" cy="1804113"/>
          </a:xfrm>
          <a:prstGeom prst="rect">
            <a:avLst/>
          </a:prstGeom>
        </p:spPr>
        <p:txBody>
          <a:bodyPr vert="horz" lIns="0" tIns="0" rIns="0" bIns="0"/>
          <a:lstStyle>
            <a:lvl1pPr algn="l">
              <a:lnSpc>
                <a:spcPts val="4000"/>
              </a:lnSpc>
              <a:defRPr lang="en-US" sz="3600" kern="1200" baseline="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25258152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6509" indent="0" algn="ctr">
              <a:buNone/>
              <a:defRPr>
                <a:solidFill>
                  <a:schemeClr val="tx1">
                    <a:tint val="75000"/>
                  </a:schemeClr>
                </a:solidFill>
              </a:defRPr>
            </a:lvl2pPr>
            <a:lvl3pPr marL="1013005" indent="0" algn="ctr">
              <a:buNone/>
              <a:defRPr>
                <a:solidFill>
                  <a:schemeClr val="tx1">
                    <a:tint val="75000"/>
                  </a:schemeClr>
                </a:solidFill>
              </a:defRPr>
            </a:lvl3pPr>
            <a:lvl4pPr marL="1519508" indent="0" algn="ctr">
              <a:buNone/>
              <a:defRPr>
                <a:solidFill>
                  <a:schemeClr val="tx1">
                    <a:tint val="75000"/>
                  </a:schemeClr>
                </a:solidFill>
              </a:defRPr>
            </a:lvl4pPr>
            <a:lvl5pPr marL="2026007" indent="0" algn="ctr">
              <a:buNone/>
              <a:defRPr>
                <a:solidFill>
                  <a:schemeClr val="tx1">
                    <a:tint val="75000"/>
                  </a:schemeClr>
                </a:solidFill>
              </a:defRPr>
            </a:lvl5pPr>
            <a:lvl6pPr marL="2532511" indent="0" algn="ctr">
              <a:buNone/>
              <a:defRPr>
                <a:solidFill>
                  <a:schemeClr val="tx1">
                    <a:tint val="75000"/>
                  </a:schemeClr>
                </a:solidFill>
              </a:defRPr>
            </a:lvl6pPr>
            <a:lvl7pPr marL="3039008" indent="0" algn="ctr">
              <a:buNone/>
              <a:defRPr>
                <a:solidFill>
                  <a:schemeClr val="tx1">
                    <a:tint val="75000"/>
                  </a:schemeClr>
                </a:solidFill>
              </a:defRPr>
            </a:lvl7pPr>
            <a:lvl8pPr marL="3545515" indent="0" algn="ctr">
              <a:buNone/>
              <a:defRPr>
                <a:solidFill>
                  <a:schemeClr val="tx1">
                    <a:tint val="75000"/>
                  </a:schemeClr>
                </a:solidFill>
              </a:defRPr>
            </a:lvl8pPr>
            <a:lvl9pPr marL="405201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8A865838-C986-40F1-A6A1-74850198CBE0}" type="datetimeFigureOut">
              <a:rPr lang="en-US" altLang="en-US"/>
              <a:pPr/>
              <a:t>7/23/19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6D3CE8F6-A799-43D5-9B77-51B0605C140A}" type="slidenum">
              <a:rPr lang="en-US" altLang="en-US"/>
              <a:pPr/>
              <a:t>‹#›</a:t>
            </a:fld>
            <a:endParaRPr lang="en-US" altLang="en-US"/>
          </a:p>
        </p:txBody>
      </p:sp>
    </p:spTree>
    <p:extLst>
      <p:ext uri="{BB962C8B-B14F-4D97-AF65-F5344CB8AC3E}">
        <p14:creationId xmlns:p14="http://schemas.microsoft.com/office/powerpoint/2010/main" val="2298806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79CF025-E407-4798-AD6A-FC2EFDB992EB}" type="datetimeFigureOut">
              <a:rPr lang="en-US" altLang="en-US"/>
              <a:pPr/>
              <a:t>7/23/19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2B94430-7478-4DAB-838B-96C48F5E3FE1}" type="slidenum">
              <a:rPr lang="en-US" altLang="en-US"/>
              <a:pPr/>
              <a:t>‹#›</a:t>
            </a:fld>
            <a:endParaRPr lang="en-US" altLang="en-US"/>
          </a:p>
        </p:txBody>
      </p:sp>
    </p:spTree>
    <p:extLst>
      <p:ext uri="{BB962C8B-B14F-4D97-AF65-F5344CB8AC3E}">
        <p14:creationId xmlns:p14="http://schemas.microsoft.com/office/powerpoint/2010/main" val="28174354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543"/>
            <a:ext cx="8549640" cy="1543685"/>
          </a:xfrm>
        </p:spPr>
        <p:txBody>
          <a:bodyPr anchor="t"/>
          <a:lstStyle>
            <a:lvl1pPr algn="l">
              <a:defRPr sz="45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6509" indent="0">
              <a:buNone/>
              <a:defRPr sz="2000">
                <a:solidFill>
                  <a:schemeClr val="tx1">
                    <a:tint val="75000"/>
                  </a:schemeClr>
                </a:solidFill>
              </a:defRPr>
            </a:lvl2pPr>
            <a:lvl3pPr marL="1013005" indent="0">
              <a:buNone/>
              <a:defRPr sz="1800">
                <a:solidFill>
                  <a:schemeClr val="tx1">
                    <a:tint val="75000"/>
                  </a:schemeClr>
                </a:solidFill>
              </a:defRPr>
            </a:lvl3pPr>
            <a:lvl4pPr marL="1519508" indent="0">
              <a:buNone/>
              <a:defRPr sz="1600">
                <a:solidFill>
                  <a:schemeClr val="tx1">
                    <a:tint val="75000"/>
                  </a:schemeClr>
                </a:solidFill>
              </a:defRPr>
            </a:lvl4pPr>
            <a:lvl5pPr marL="2026007" indent="0">
              <a:buNone/>
              <a:defRPr sz="1600">
                <a:solidFill>
                  <a:schemeClr val="tx1">
                    <a:tint val="75000"/>
                  </a:schemeClr>
                </a:solidFill>
              </a:defRPr>
            </a:lvl5pPr>
            <a:lvl6pPr marL="2532511" indent="0">
              <a:buNone/>
              <a:defRPr sz="1600">
                <a:solidFill>
                  <a:schemeClr val="tx1">
                    <a:tint val="75000"/>
                  </a:schemeClr>
                </a:solidFill>
              </a:defRPr>
            </a:lvl6pPr>
            <a:lvl7pPr marL="3039008" indent="0">
              <a:buNone/>
              <a:defRPr sz="1600">
                <a:solidFill>
                  <a:schemeClr val="tx1">
                    <a:tint val="75000"/>
                  </a:schemeClr>
                </a:solidFill>
              </a:defRPr>
            </a:lvl7pPr>
            <a:lvl8pPr marL="3545515" indent="0">
              <a:buNone/>
              <a:defRPr sz="1600">
                <a:solidFill>
                  <a:schemeClr val="tx1">
                    <a:tint val="75000"/>
                  </a:schemeClr>
                </a:solidFill>
              </a:defRPr>
            </a:lvl8pPr>
            <a:lvl9pPr marL="4052012"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EA285550-3617-43B1-95DF-8B0A42F28782}" type="datetimeFigureOut">
              <a:rPr lang="en-US" altLang="en-US"/>
              <a:pPr/>
              <a:t>7/23/19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441DF7E-5F54-405B-8232-C89700F9120D}" type="slidenum">
              <a:rPr lang="en-US" altLang="en-US"/>
              <a:pPr/>
              <a:t>‹#›</a:t>
            </a:fld>
            <a:endParaRPr lang="en-US" altLang="en-US"/>
          </a:p>
        </p:txBody>
      </p:sp>
    </p:spTree>
    <p:extLst>
      <p:ext uri="{BB962C8B-B14F-4D97-AF65-F5344CB8AC3E}">
        <p14:creationId xmlns:p14="http://schemas.microsoft.com/office/powerpoint/2010/main" val="6136765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616"/>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616"/>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3A846EFC-ACE8-4616-A7C2-A818D7A1A472}" type="datetimeFigureOut">
              <a:rPr lang="en-US" altLang="en-US"/>
              <a:pPr/>
              <a:t>7/23/19</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1169E41D-6EA4-41FC-815B-EE096FE4F08D}" type="slidenum">
              <a:rPr lang="en-US" altLang="en-US"/>
              <a:pPr/>
              <a:t>‹#›</a:t>
            </a:fld>
            <a:endParaRPr lang="en-US" altLang="en-US"/>
          </a:p>
        </p:txBody>
      </p:sp>
    </p:spTree>
    <p:extLst>
      <p:ext uri="{BB962C8B-B14F-4D97-AF65-F5344CB8AC3E}">
        <p14:creationId xmlns:p14="http://schemas.microsoft.com/office/powerpoint/2010/main" val="42249741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6509" indent="0">
              <a:buNone/>
              <a:defRPr sz="2200" b="1"/>
            </a:lvl2pPr>
            <a:lvl3pPr marL="1013005" indent="0">
              <a:buNone/>
              <a:defRPr sz="2000" b="1"/>
            </a:lvl3pPr>
            <a:lvl4pPr marL="1519508" indent="0">
              <a:buNone/>
              <a:defRPr sz="1800" b="1"/>
            </a:lvl4pPr>
            <a:lvl5pPr marL="2026007" indent="0">
              <a:buNone/>
              <a:defRPr sz="1800" b="1"/>
            </a:lvl5pPr>
            <a:lvl6pPr marL="2532511" indent="0">
              <a:buNone/>
              <a:defRPr sz="1800" b="1"/>
            </a:lvl6pPr>
            <a:lvl7pPr marL="3039008" indent="0">
              <a:buNone/>
              <a:defRPr sz="1800" b="1"/>
            </a:lvl7pPr>
            <a:lvl8pPr marL="3545515" indent="0">
              <a:buNone/>
              <a:defRPr sz="1800" b="1"/>
            </a:lvl8pPr>
            <a:lvl9pPr marL="4052012" indent="0">
              <a:buNone/>
              <a:defRPr sz="1800" b="1"/>
            </a:lvl9pPr>
          </a:lstStyle>
          <a:p>
            <a:pPr lvl="0"/>
            <a:r>
              <a:rPr lang="en-US"/>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82" y="1739795"/>
            <a:ext cx="4445953" cy="725064"/>
          </a:xfrm>
        </p:spPr>
        <p:txBody>
          <a:bodyPr anchor="b"/>
          <a:lstStyle>
            <a:lvl1pPr marL="0" indent="0">
              <a:buNone/>
              <a:defRPr sz="2700" b="1"/>
            </a:lvl1pPr>
            <a:lvl2pPr marL="506509" indent="0">
              <a:buNone/>
              <a:defRPr sz="2200" b="1"/>
            </a:lvl2pPr>
            <a:lvl3pPr marL="1013005" indent="0">
              <a:buNone/>
              <a:defRPr sz="2000" b="1"/>
            </a:lvl3pPr>
            <a:lvl4pPr marL="1519508" indent="0">
              <a:buNone/>
              <a:defRPr sz="1800" b="1"/>
            </a:lvl4pPr>
            <a:lvl5pPr marL="2026007" indent="0">
              <a:buNone/>
              <a:defRPr sz="1800" b="1"/>
            </a:lvl5pPr>
            <a:lvl6pPr marL="2532511" indent="0">
              <a:buNone/>
              <a:defRPr sz="1800" b="1"/>
            </a:lvl6pPr>
            <a:lvl7pPr marL="3039008" indent="0">
              <a:buNone/>
              <a:defRPr sz="1800" b="1"/>
            </a:lvl7pPr>
            <a:lvl8pPr marL="3545515" indent="0">
              <a:buNone/>
              <a:defRPr sz="1800" b="1"/>
            </a:lvl8pPr>
            <a:lvl9pPr marL="4052012"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109582"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14C94D97-DF1A-4C35-A9EB-4A7DDD29072F}" type="datetimeFigureOut">
              <a:rPr lang="en-US" altLang="en-US"/>
              <a:pPr/>
              <a:t>7/23/19</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6EAD59D9-67ED-40C5-9543-5CCE4D054DA3}" type="slidenum">
              <a:rPr lang="en-US" altLang="en-US"/>
              <a:pPr/>
              <a:t>‹#›</a:t>
            </a:fld>
            <a:endParaRPr lang="en-US" altLang="en-US"/>
          </a:p>
        </p:txBody>
      </p:sp>
    </p:spTree>
    <p:extLst>
      <p:ext uri="{BB962C8B-B14F-4D97-AF65-F5344CB8AC3E}">
        <p14:creationId xmlns:p14="http://schemas.microsoft.com/office/powerpoint/2010/main" val="18464758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8BC55788-3AF0-42AB-8FC4-BFBB1B9D2BFB}" type="datetimeFigureOut">
              <a:rPr lang="en-US" altLang="en-US"/>
              <a:pPr/>
              <a:t>7/23/19</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8A236EDA-DC78-450B-9FCD-6ED62A5F5A7A}" type="slidenum">
              <a:rPr lang="en-US" altLang="en-US"/>
              <a:pPr/>
              <a:t>‹#›</a:t>
            </a:fld>
            <a:endParaRPr lang="en-US" altLang="en-US"/>
          </a:p>
        </p:txBody>
      </p:sp>
    </p:spTree>
    <p:extLst>
      <p:ext uri="{BB962C8B-B14F-4D97-AF65-F5344CB8AC3E}">
        <p14:creationId xmlns:p14="http://schemas.microsoft.com/office/powerpoint/2010/main" val="3754421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E35C6963-93FC-4FAD-9567-37B2248E8816}" type="datetimeFigureOut">
              <a:rPr lang="en-US" altLang="en-US"/>
              <a:pPr/>
              <a:t>7/23/19</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5DC19714-02CB-4C1E-BC8F-A0E840472851}" type="slidenum">
              <a:rPr lang="en-US" altLang="en-US"/>
              <a:pPr/>
              <a:t>‹#›</a:t>
            </a:fld>
            <a:endParaRPr lang="en-US" altLang="en-US"/>
          </a:p>
        </p:txBody>
      </p:sp>
    </p:spTree>
    <p:extLst>
      <p:ext uri="{BB962C8B-B14F-4D97-AF65-F5344CB8AC3E}">
        <p14:creationId xmlns:p14="http://schemas.microsoft.com/office/powerpoint/2010/main" val="2643481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6509" indent="0">
              <a:buNone/>
              <a:defRPr sz="1300"/>
            </a:lvl2pPr>
            <a:lvl3pPr marL="1013005" indent="0">
              <a:buNone/>
              <a:defRPr sz="1100"/>
            </a:lvl3pPr>
            <a:lvl4pPr marL="1519508" indent="0">
              <a:buNone/>
              <a:defRPr sz="1000"/>
            </a:lvl4pPr>
            <a:lvl5pPr marL="2026007" indent="0">
              <a:buNone/>
              <a:defRPr sz="1000"/>
            </a:lvl5pPr>
            <a:lvl6pPr marL="2532511" indent="0">
              <a:buNone/>
              <a:defRPr sz="1000"/>
            </a:lvl6pPr>
            <a:lvl7pPr marL="3039008" indent="0">
              <a:buNone/>
              <a:defRPr sz="1000"/>
            </a:lvl7pPr>
            <a:lvl8pPr marL="3545515" indent="0">
              <a:buNone/>
              <a:defRPr sz="1000"/>
            </a:lvl8pPr>
            <a:lvl9pPr marL="4052012"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FDE98AC7-1D4B-4F83-A82A-A7A3A9F97FD0}" type="datetimeFigureOut">
              <a:rPr lang="en-US" altLang="en-US"/>
              <a:pPr/>
              <a:t>7/23/19</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CCC5B4CC-1869-4D62-BFAC-16D0E9B12EAD}" type="slidenum">
              <a:rPr lang="en-US" altLang="en-US"/>
              <a:pPr/>
              <a:t>‹#›</a:t>
            </a:fld>
            <a:endParaRPr lang="en-US" altLang="en-US"/>
          </a:p>
        </p:txBody>
      </p:sp>
    </p:spTree>
    <p:extLst>
      <p:ext uri="{BB962C8B-B14F-4D97-AF65-F5344CB8AC3E}">
        <p14:creationId xmlns:p14="http://schemas.microsoft.com/office/powerpoint/2010/main" val="19635942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600"/>
            </a:lvl1pPr>
            <a:lvl2pPr marL="506509" indent="0">
              <a:buNone/>
              <a:defRPr sz="3100"/>
            </a:lvl2pPr>
            <a:lvl3pPr marL="1013005" indent="0">
              <a:buNone/>
              <a:defRPr sz="2700"/>
            </a:lvl3pPr>
            <a:lvl4pPr marL="1519508" indent="0">
              <a:buNone/>
              <a:defRPr sz="2200"/>
            </a:lvl4pPr>
            <a:lvl5pPr marL="2026007" indent="0">
              <a:buNone/>
              <a:defRPr sz="2200"/>
            </a:lvl5pPr>
            <a:lvl6pPr marL="2532511" indent="0">
              <a:buNone/>
              <a:defRPr sz="2200"/>
            </a:lvl6pPr>
            <a:lvl7pPr marL="3039008" indent="0">
              <a:buNone/>
              <a:defRPr sz="2200"/>
            </a:lvl7pPr>
            <a:lvl8pPr marL="3545515" indent="0">
              <a:buNone/>
              <a:defRPr sz="2200"/>
            </a:lvl8pPr>
            <a:lvl9pPr marL="4052012"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6509" indent="0">
              <a:buNone/>
              <a:defRPr sz="1300"/>
            </a:lvl2pPr>
            <a:lvl3pPr marL="1013005" indent="0">
              <a:buNone/>
              <a:defRPr sz="1100"/>
            </a:lvl3pPr>
            <a:lvl4pPr marL="1519508" indent="0">
              <a:buNone/>
              <a:defRPr sz="1000"/>
            </a:lvl4pPr>
            <a:lvl5pPr marL="2026007" indent="0">
              <a:buNone/>
              <a:defRPr sz="1000"/>
            </a:lvl5pPr>
            <a:lvl6pPr marL="2532511" indent="0">
              <a:buNone/>
              <a:defRPr sz="1000"/>
            </a:lvl6pPr>
            <a:lvl7pPr marL="3039008" indent="0">
              <a:buNone/>
              <a:defRPr sz="1000"/>
            </a:lvl7pPr>
            <a:lvl8pPr marL="3545515" indent="0">
              <a:buNone/>
              <a:defRPr sz="1000"/>
            </a:lvl8pPr>
            <a:lvl9pPr marL="4052012"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27C47155-9F8C-46C0-900C-33DF3595E46F}" type="datetimeFigureOut">
              <a:rPr lang="en-US" altLang="en-US"/>
              <a:pPr/>
              <a:t>7/23/19</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6EE17F2B-9F50-4230-9C3D-5C55CEFA3F51}" type="slidenum">
              <a:rPr lang="en-US" altLang="en-US"/>
              <a:pPr/>
              <a:t>‹#›</a:t>
            </a:fld>
            <a:endParaRPr lang="en-US" altLang="en-US"/>
          </a:p>
        </p:txBody>
      </p:sp>
    </p:spTree>
    <p:extLst>
      <p:ext uri="{BB962C8B-B14F-4D97-AF65-F5344CB8AC3E}">
        <p14:creationId xmlns:p14="http://schemas.microsoft.com/office/powerpoint/2010/main" val="38642598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ABEB971F-B599-4B37-97EB-690774B31BD5}" type="datetimeFigureOut">
              <a:rPr lang="en-US" altLang="en-US"/>
              <a:pPr/>
              <a:t>7/23/19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B3FBAD-8034-4A35-ABA8-17126B80F381}" type="slidenum">
              <a:rPr lang="en-US" altLang="en-US"/>
              <a:pPr/>
              <a:t>‹#›</a:t>
            </a:fld>
            <a:endParaRPr lang="en-US" altLang="en-US"/>
          </a:p>
        </p:txBody>
      </p:sp>
    </p:spTree>
    <p:extLst>
      <p:ext uri="{BB962C8B-B14F-4D97-AF65-F5344CB8AC3E}">
        <p14:creationId xmlns:p14="http://schemas.microsoft.com/office/powerpoint/2010/main" val="2124856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MIM">
    <p:spTree>
      <p:nvGrpSpPr>
        <p:cNvPr id="1" name=""/>
        <p:cNvGrpSpPr/>
        <p:nvPr/>
      </p:nvGrpSpPr>
      <p:grpSpPr>
        <a:xfrm>
          <a:off x="0" y="0"/>
          <a:ext cx="0" cy="0"/>
          <a:chOff x="0" y="0"/>
          <a:chExt cx="0" cy="0"/>
        </a:xfrm>
      </p:grpSpPr>
      <p:pic>
        <p:nvPicPr>
          <p:cNvPr id="9" name="Picture 2" descr="MstarRGB123.jpg"/>
          <p:cNvPicPr>
            <a:picLocks/>
          </p:cNvPicPr>
          <p:nvPr userDrawn="1"/>
        </p:nvPicPr>
        <p:blipFill>
          <a:blip r:embed="rId2">
            <a:extLst>
              <a:ext uri="{28A0092B-C50C-407E-A947-70E740481C1C}">
                <a14:useLocalDpi xmlns:a14="http://schemas.microsoft.com/office/drawing/2010/main" val="0"/>
              </a:ext>
            </a:extLst>
          </a:blip>
          <a:srcRect t="63615"/>
          <a:stretch>
            <a:fillRect/>
          </a:stretch>
        </p:blipFill>
        <p:spPr bwMode="auto">
          <a:xfrm>
            <a:off x="7434321" y="2001828"/>
            <a:ext cx="2155825" cy="6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6"/>
          <p:cNvSpPr>
            <a:spLocks noGrp="1"/>
          </p:cNvSpPr>
          <p:nvPr>
            <p:ph type="body" sz="quarter" idx="11" hasCustomPrompt="1"/>
          </p:nvPr>
        </p:nvSpPr>
        <p:spPr>
          <a:xfrm>
            <a:off x="1176396" y="3892055"/>
            <a:ext cx="5659891" cy="1363662"/>
          </a:xfrm>
          <a:prstGeom prst="rect">
            <a:avLst/>
          </a:prstGeom>
        </p:spPr>
        <p:txBody>
          <a:bodyPr vert="horz" lIns="0" tIns="0" rIns="0" bIns="0"/>
          <a:lstStyle>
            <a:lvl1pPr marL="0" indent="0">
              <a:lnSpc>
                <a:spcPts val="2197"/>
              </a:lnSpc>
              <a:spcBef>
                <a:spcPts val="0"/>
              </a:spcBef>
              <a:spcAft>
                <a:spcPts val="800"/>
              </a:spcAft>
              <a:buFont typeface="Arial"/>
              <a:buNone/>
              <a:defRPr sz="1800">
                <a:solidFill>
                  <a:srgbClr val="5E5E5E"/>
                </a:solidFill>
              </a:defRPr>
            </a:lvl1pPr>
            <a:lvl2pPr marL="452044" indent="0">
              <a:buFont typeface="Arial"/>
              <a:buNone/>
              <a:defRPr sz="3200">
                <a:solidFill>
                  <a:srgbClr val="7F7F7F"/>
                </a:solidFill>
              </a:defRPr>
            </a:lvl2pPr>
            <a:lvl3pPr marL="904090" indent="0">
              <a:buFont typeface="Arial"/>
              <a:buNone/>
              <a:defRPr sz="3200">
                <a:solidFill>
                  <a:srgbClr val="7F7F7F"/>
                </a:solidFill>
              </a:defRPr>
            </a:lvl3pPr>
            <a:lvl4pPr marL="1356142" indent="0">
              <a:buFont typeface="Arial"/>
              <a:buNone/>
              <a:defRPr sz="3200">
                <a:solidFill>
                  <a:srgbClr val="7F7F7F"/>
                </a:solidFill>
              </a:defRPr>
            </a:lvl4pPr>
            <a:lvl5pPr marL="1808187" indent="0">
              <a:buFont typeface="Arial"/>
              <a:buNone/>
              <a:defRPr sz="3200">
                <a:solidFill>
                  <a:srgbClr val="7F7F7F"/>
                </a:solidFill>
              </a:defRPr>
            </a:lvl5pPr>
          </a:lstStyle>
          <a:p>
            <a:pPr lvl="0"/>
            <a:r>
              <a:rPr lang="en-US" dirty="0"/>
              <a:t>Name</a:t>
            </a:r>
          </a:p>
          <a:p>
            <a:pPr lvl="0"/>
            <a:r>
              <a:rPr lang="en-US" dirty="0"/>
              <a:t>Title</a:t>
            </a:r>
          </a:p>
          <a:p>
            <a:pPr lvl="0"/>
            <a:endParaRPr lang="en-US" dirty="0"/>
          </a:p>
          <a:p>
            <a:pPr lvl="0"/>
            <a:r>
              <a:rPr lang="en-US" dirty="0"/>
              <a:t>Date</a:t>
            </a:r>
          </a:p>
        </p:txBody>
      </p:sp>
      <p:sp>
        <p:nvSpPr>
          <p:cNvPr id="11" name="Title 4"/>
          <p:cNvSpPr>
            <a:spLocks noGrp="1"/>
          </p:cNvSpPr>
          <p:nvPr>
            <p:ph type="title" hasCustomPrompt="1"/>
          </p:nvPr>
        </p:nvSpPr>
        <p:spPr>
          <a:xfrm>
            <a:off x="1176396" y="1980486"/>
            <a:ext cx="5659891" cy="1804113"/>
          </a:xfrm>
          <a:prstGeom prst="rect">
            <a:avLst/>
          </a:prstGeom>
        </p:spPr>
        <p:txBody>
          <a:bodyPr vert="horz" lIns="0" tIns="0" rIns="0" bIns="0"/>
          <a:lstStyle>
            <a:lvl1pPr algn="l">
              <a:lnSpc>
                <a:spcPts val="4000"/>
              </a:lnSpc>
              <a:defRPr lang="en-US" sz="3600" kern="1200" baseline="0" dirty="0">
                <a:solidFill>
                  <a:srgbClr val="5E5E5E"/>
                </a:solidFill>
                <a:latin typeface="+mn-lt"/>
                <a:ea typeface="ＭＳ Ｐゴシック" charset="0"/>
                <a:cs typeface="ＭＳ Ｐゴシック" charset="0"/>
              </a:defRPr>
            </a:lvl1pPr>
          </a:lstStyle>
          <a:p>
            <a:r>
              <a:rPr lang="en-US" dirty="0"/>
              <a:t>Presentation Title</a:t>
            </a:r>
          </a:p>
        </p:txBody>
      </p:sp>
      <p:sp>
        <p:nvSpPr>
          <p:cNvPr id="14" name="Text Placeholder 5"/>
          <p:cNvSpPr txBox="1">
            <a:spLocks/>
          </p:cNvSpPr>
          <p:nvPr userDrawn="1"/>
        </p:nvSpPr>
        <p:spPr>
          <a:xfrm>
            <a:off x="1171576" y="6132116"/>
            <a:ext cx="8296274" cy="1348732"/>
          </a:xfrm>
          <a:prstGeom prst="rect">
            <a:avLst/>
          </a:prstGeom>
        </p:spPr>
        <p:txBody>
          <a:bodyPr vert="horz" lIns="0" tIns="0" rIns="0" bIns="0" anchor="b"/>
          <a:lstStyle>
            <a:lvl1pPr marL="0"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j-lt"/>
                <a:ea typeface="ＭＳ Ｐゴシック" charset="0"/>
                <a:cs typeface="ＭＳ Ｐゴシック" charset="0"/>
              </a:defRPr>
            </a:lvl1pPr>
            <a:lvl2pPr marL="509412"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2pPr>
            <a:lvl3pPr marL="1018825"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3pPr>
            <a:lvl4pPr marL="1528237"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4pPr>
            <a:lvl5pPr marL="2037649"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a:lnSpc>
                <a:spcPts val="1200"/>
              </a:lnSpc>
            </a:pPr>
            <a:r>
              <a:rPr lang="en-US" sz="1000" dirty="0">
                <a:solidFill>
                  <a:srgbClr val="FFFFFF">
                    <a:lumMod val="65000"/>
                  </a:srgbClr>
                </a:solidFill>
                <a:latin typeface="Morningstar 1 Light"/>
              </a:rPr>
              <a:t>© 2014 Morningstar. All Rights Reserved. These materials are for information and/or illustration purposes only. Morningstar Investment Management is a division of Morningstar which includes Morningstar Associates, LLC, Morningstar Investment Services, Inc., and Ibbotson Associates, Inc., all registered investment advisors and wholly owned subsidiaries of Morningstar, Inc. All investment advisory services described herein are provided by one or more of the registered investment advisor subsidiaries. The Morningstar name and </a:t>
            </a:r>
            <a:br>
              <a:rPr lang="en-US" sz="1000" dirty="0">
                <a:solidFill>
                  <a:srgbClr val="FFFFFF">
                    <a:lumMod val="65000"/>
                  </a:srgbClr>
                </a:solidFill>
                <a:latin typeface="Morningstar 1 Light"/>
              </a:rPr>
            </a:br>
            <a:r>
              <a:rPr lang="en-US" sz="1000" dirty="0">
                <a:solidFill>
                  <a:srgbClr val="FFFFFF">
                    <a:lumMod val="65000"/>
                  </a:srgbClr>
                </a:solidFill>
                <a:latin typeface="Morningstar 1 Light"/>
              </a:rPr>
              <a:t>logo are registered marks of Morningstar. This presentation includes proprietary materials of Morningstar.  Reproduction, transcription or other use, by any means, in whole or in part, without the prior, written consent of Morningstar is prohibited. </a:t>
            </a:r>
          </a:p>
        </p:txBody>
      </p:sp>
    </p:spTree>
    <p:extLst>
      <p:ext uri="{BB962C8B-B14F-4D97-AF65-F5344CB8AC3E}">
        <p14:creationId xmlns:p14="http://schemas.microsoft.com/office/powerpoint/2010/main" val="35207288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A4CFFFB4-7EB1-4F3B-B0F8-A3D7FBE1FE99}" type="datetimeFigureOut">
              <a:rPr lang="en-US" altLang="en-US"/>
              <a:pPr/>
              <a:t>7/23/19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114838A-41AA-4601-AB50-4CB0C0BC5EAB}" type="slidenum">
              <a:rPr lang="en-US" altLang="en-US"/>
              <a:pPr/>
              <a:t>‹#›</a:t>
            </a:fld>
            <a:endParaRPr lang="en-US" altLang="en-US"/>
          </a:p>
        </p:txBody>
      </p:sp>
    </p:spTree>
    <p:extLst>
      <p:ext uri="{BB962C8B-B14F-4D97-AF65-F5344CB8AC3E}">
        <p14:creationId xmlns:p14="http://schemas.microsoft.com/office/powerpoint/2010/main" val="38427951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ASIC_BULLE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597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HART_PAGE">
    <p:spTree>
      <p:nvGrpSpPr>
        <p:cNvPr id="1" name=""/>
        <p:cNvGrpSpPr/>
        <p:nvPr/>
      </p:nvGrpSpPr>
      <p:grpSpPr>
        <a:xfrm>
          <a:off x="0" y="0"/>
          <a:ext cx="0" cy="0"/>
          <a:chOff x="0" y="0"/>
          <a:chExt cx="0" cy="0"/>
        </a:xfrm>
      </p:grpSpPr>
      <p:sp>
        <p:nvSpPr>
          <p:cNvPr id="22" name="Text Placeholder 16"/>
          <p:cNvSpPr>
            <a:spLocks noGrp="1"/>
          </p:cNvSpPr>
          <p:nvPr>
            <p:ph type="body" sz="quarter" idx="11"/>
          </p:nvPr>
        </p:nvSpPr>
        <p:spPr>
          <a:xfrm>
            <a:off x="1176338" y="548748"/>
            <a:ext cx="8291512" cy="402220"/>
          </a:xfrm>
          <a:prstGeom prst="rect">
            <a:avLst/>
          </a:prstGeom>
        </p:spPr>
        <p:txBody>
          <a:bodyPr lIns="0" tIns="0" rIns="0" bIns="0"/>
          <a:lstStyle>
            <a:lvl1pPr marL="0" indent="0">
              <a:buNone/>
              <a:defRPr sz="2200">
                <a:solidFill>
                  <a:srgbClr val="5E5E5E"/>
                </a:solidFill>
              </a:defRPr>
            </a:lvl1pPr>
            <a:lvl2pPr marL="452203" indent="0">
              <a:buNone/>
              <a:defRPr sz="1600">
                <a:solidFill>
                  <a:schemeClr val="bg1">
                    <a:lumMod val="50000"/>
                  </a:schemeClr>
                </a:solidFill>
              </a:defRPr>
            </a:lvl2pPr>
            <a:lvl3pPr marL="904407" indent="0">
              <a:buNone/>
              <a:defRPr sz="1600">
                <a:solidFill>
                  <a:schemeClr val="bg1">
                    <a:lumMod val="50000"/>
                  </a:schemeClr>
                </a:solidFill>
              </a:defRPr>
            </a:lvl3pPr>
            <a:lvl4pPr marL="1356618" indent="0">
              <a:buNone/>
              <a:defRPr sz="1600">
                <a:solidFill>
                  <a:schemeClr val="bg1">
                    <a:lumMod val="50000"/>
                  </a:schemeClr>
                </a:solidFill>
              </a:defRPr>
            </a:lvl4pPr>
            <a:lvl5pPr marL="1808821" indent="0">
              <a:buNone/>
              <a:defRPr sz="1600">
                <a:solidFill>
                  <a:schemeClr val="bg1">
                    <a:lumMod val="50000"/>
                  </a:schemeClr>
                </a:solidFill>
              </a:defRPr>
            </a:lvl5pPr>
          </a:lstStyle>
          <a:p>
            <a:pPr lvl="0"/>
            <a:r>
              <a:rPr lang="en-US"/>
              <a:t>Click to edit Master text styles</a:t>
            </a:r>
          </a:p>
        </p:txBody>
      </p:sp>
      <p:sp>
        <p:nvSpPr>
          <p:cNvPr id="29" name="Text Placeholder 18"/>
          <p:cNvSpPr>
            <a:spLocks noGrp="1"/>
          </p:cNvSpPr>
          <p:nvPr>
            <p:ph type="body" sz="quarter" idx="12"/>
          </p:nvPr>
        </p:nvSpPr>
        <p:spPr>
          <a:xfrm>
            <a:off x="1176338" y="2019649"/>
            <a:ext cx="8291512" cy="587148"/>
          </a:xfrm>
          <a:prstGeom prst="rect">
            <a:avLst/>
          </a:prstGeom>
        </p:spPr>
        <p:txBody>
          <a:bodyPr lIns="0" tIns="0" rIns="0" bIns="0"/>
          <a:lstStyle>
            <a:lvl1pPr marL="0" indent="0">
              <a:lnSpc>
                <a:spcPts val="2197"/>
              </a:lnSpc>
              <a:spcBef>
                <a:spcPts val="0"/>
              </a:spcBef>
              <a:spcAft>
                <a:spcPts val="800"/>
              </a:spcAft>
              <a:buNone/>
              <a:defRPr sz="1800">
                <a:solidFill>
                  <a:schemeClr val="tx2"/>
                </a:solidFill>
                <a:latin typeface="+mn-lt"/>
              </a:defRPr>
            </a:lvl1pPr>
            <a:lvl2pPr marL="452203" indent="0">
              <a:buNone/>
              <a:defRPr sz="1100">
                <a:solidFill>
                  <a:schemeClr val="tx2"/>
                </a:solidFill>
                <a:latin typeface="+mj-lt"/>
              </a:defRPr>
            </a:lvl2pPr>
            <a:lvl3pPr marL="904407" indent="0">
              <a:buNone/>
              <a:defRPr sz="1100">
                <a:solidFill>
                  <a:schemeClr val="tx2"/>
                </a:solidFill>
                <a:latin typeface="+mj-lt"/>
              </a:defRPr>
            </a:lvl3pPr>
            <a:lvl4pPr marL="1356618" indent="0">
              <a:buNone/>
              <a:defRPr sz="1100">
                <a:solidFill>
                  <a:schemeClr val="tx2"/>
                </a:solidFill>
                <a:latin typeface="+mj-lt"/>
              </a:defRPr>
            </a:lvl4pPr>
            <a:lvl5pPr marL="1808821" indent="0">
              <a:buNone/>
              <a:defRPr sz="1100">
                <a:solidFill>
                  <a:schemeClr val="tx2"/>
                </a:solidFill>
                <a:latin typeface="+mj-lt"/>
              </a:defRPr>
            </a:lvl5pPr>
          </a:lstStyle>
          <a:p>
            <a:pPr lvl="0"/>
            <a:r>
              <a:rPr lang="en-US"/>
              <a:t>Click to edit Master text styles</a:t>
            </a:r>
          </a:p>
        </p:txBody>
      </p:sp>
      <p:sp>
        <p:nvSpPr>
          <p:cNvPr id="11" name="Text Placeholder 16"/>
          <p:cNvSpPr>
            <a:spLocks noGrp="1"/>
          </p:cNvSpPr>
          <p:nvPr>
            <p:ph type="body" sz="quarter" idx="17"/>
          </p:nvPr>
        </p:nvSpPr>
        <p:spPr>
          <a:xfrm>
            <a:off x="1176338" y="874765"/>
            <a:ext cx="8291512" cy="495704"/>
          </a:xfrm>
          <a:prstGeom prst="rect">
            <a:avLst/>
          </a:prstGeom>
        </p:spPr>
        <p:txBody>
          <a:bodyPr lIns="0" tIns="0" rIns="0" bIns="0"/>
          <a:lstStyle>
            <a:lvl1pPr marL="0" indent="0">
              <a:buNone/>
              <a:defRPr sz="2200" b="0">
                <a:solidFill>
                  <a:srgbClr val="5E5E5E"/>
                </a:solidFill>
                <a:latin typeface="+mj-lt"/>
              </a:defRPr>
            </a:lvl1pPr>
            <a:lvl2pPr marL="452203" indent="0">
              <a:buNone/>
              <a:defRPr sz="1600">
                <a:solidFill>
                  <a:schemeClr val="bg1">
                    <a:lumMod val="50000"/>
                  </a:schemeClr>
                </a:solidFill>
              </a:defRPr>
            </a:lvl2pPr>
            <a:lvl3pPr marL="904407" indent="0">
              <a:buNone/>
              <a:defRPr sz="1600">
                <a:solidFill>
                  <a:schemeClr val="bg1">
                    <a:lumMod val="50000"/>
                  </a:schemeClr>
                </a:solidFill>
              </a:defRPr>
            </a:lvl3pPr>
            <a:lvl4pPr marL="1356618" indent="0">
              <a:buNone/>
              <a:defRPr sz="1600">
                <a:solidFill>
                  <a:schemeClr val="bg1">
                    <a:lumMod val="50000"/>
                  </a:schemeClr>
                </a:solidFill>
              </a:defRPr>
            </a:lvl4pPr>
            <a:lvl5pPr marL="1808821" indent="0">
              <a:buNone/>
              <a:defRPr sz="1600">
                <a:solidFill>
                  <a:schemeClr val="bg1">
                    <a:lumMod val="50000"/>
                  </a:schemeClr>
                </a:solidFill>
              </a:defRPr>
            </a:lvl5pPr>
          </a:lstStyle>
          <a:p>
            <a:pPr lvl="0"/>
            <a:r>
              <a:rPr lang="en-US"/>
              <a:t>Click to edit Master text styles</a:t>
            </a:r>
          </a:p>
        </p:txBody>
      </p:sp>
      <p:sp>
        <p:nvSpPr>
          <p:cNvPr id="3" name="Chart Placeholder 2"/>
          <p:cNvSpPr>
            <a:spLocks noGrp="1"/>
          </p:cNvSpPr>
          <p:nvPr>
            <p:ph type="chart" sz="quarter" idx="19"/>
          </p:nvPr>
        </p:nvSpPr>
        <p:spPr>
          <a:xfrm>
            <a:off x="1173162" y="2650596"/>
            <a:ext cx="8288337" cy="4071937"/>
          </a:xfrm>
          <a:prstGeom prst="rect">
            <a:avLst/>
          </a:prstGeom>
        </p:spPr>
        <p:txBody>
          <a:bodyPr/>
          <a:lstStyle>
            <a:lvl1pPr marL="0" indent="0">
              <a:buNone/>
              <a:defRPr sz="1800" b="0" i="0">
                <a:solidFill>
                  <a:schemeClr val="bg1">
                    <a:lumMod val="75000"/>
                  </a:schemeClr>
                </a:solidFill>
                <a:latin typeface="+mn-lt"/>
              </a:defRPr>
            </a:lvl1pPr>
          </a:lstStyle>
          <a:p>
            <a:pPr lvl="0"/>
            <a:r>
              <a:rPr lang="en-US" noProof="0"/>
              <a:t>Click icon to add chart</a:t>
            </a:r>
            <a:endParaRPr lang="en-US" noProof="0" dirty="0"/>
          </a:p>
        </p:txBody>
      </p:sp>
      <p:sp>
        <p:nvSpPr>
          <p:cNvPr id="6" name="Slide Number Placeholder 6"/>
          <p:cNvSpPr>
            <a:spLocks noGrp="1"/>
          </p:cNvSpPr>
          <p:nvPr>
            <p:ph type="sldNum" sz="quarter" idx="20"/>
          </p:nvPr>
        </p:nvSpPr>
        <p:spPr>
          <a:xfrm>
            <a:off x="1184328" y="7094540"/>
            <a:ext cx="468313" cy="401637"/>
          </a:xfrm>
        </p:spPr>
        <p:txBody>
          <a:bodyPr lIns="0" tIns="0" rIns="0" bIns="0" anchor="t"/>
          <a:lstStyle>
            <a:lvl1pPr defTabSz="451482">
              <a:defRPr>
                <a:solidFill>
                  <a:srgbClr val="7F7F7F"/>
                </a:solidFill>
              </a:defRPr>
            </a:lvl1pPr>
          </a:lstStyle>
          <a:p>
            <a:fld id="{20ECEAA9-AF8F-4C06-BE44-F9356D1EE982}" type="slidenum">
              <a:rPr lang="en-US" altLang="en-US"/>
              <a:pPr/>
              <a:t>‹#›</a:t>
            </a:fld>
            <a:endParaRPr lang="en-US" altLang="en-US"/>
          </a:p>
        </p:txBody>
      </p:sp>
    </p:spTree>
    <p:extLst>
      <p:ext uri="{BB962C8B-B14F-4D97-AF65-F5344CB8AC3E}">
        <p14:creationId xmlns:p14="http://schemas.microsoft.com/office/powerpoint/2010/main" val="27511124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Bullet 1-Column">
    <p:spTree>
      <p:nvGrpSpPr>
        <p:cNvPr id="1" name=""/>
        <p:cNvGrpSpPr/>
        <p:nvPr/>
      </p:nvGrpSpPr>
      <p:grpSpPr>
        <a:xfrm>
          <a:off x="0" y="0"/>
          <a:ext cx="0" cy="0"/>
          <a:chOff x="0" y="0"/>
          <a:chExt cx="0" cy="0"/>
        </a:xfrm>
      </p:grpSpPr>
      <p:cxnSp>
        <p:nvCxnSpPr>
          <p:cNvPr id="12" name="Straight Connector 11"/>
          <p:cNvCxnSpPr/>
          <p:nvPr userDrawn="1"/>
        </p:nvCxnSpPr>
        <p:spPr>
          <a:xfrm>
            <a:off x="1173164"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73164"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ext Placeholder 7"/>
          <p:cNvSpPr>
            <a:spLocks noGrp="1"/>
          </p:cNvSpPr>
          <p:nvPr>
            <p:ph type="body" sz="quarter" idx="19" hasCustomPrompt="1"/>
          </p:nvPr>
        </p:nvSpPr>
        <p:spPr>
          <a:xfrm>
            <a:off x="1003300" y="2606797"/>
            <a:ext cx="8464550" cy="4011491"/>
          </a:xfrm>
          <a:prstGeom prst="rect">
            <a:avLst/>
          </a:prstGeom>
        </p:spPr>
        <p:txBody>
          <a:bodyPr vert="horz" lIns="0" tIns="0" rIns="0" bIns="0" numCol="1" spcCol="612648"/>
          <a:lstStyle>
            <a:lvl1pPr marL="129435" indent="-129435">
              <a:lnSpc>
                <a:spcPts val="2860"/>
              </a:lnSpc>
              <a:spcBef>
                <a:spcPts val="0"/>
              </a:spcBef>
              <a:spcAft>
                <a:spcPts val="0"/>
              </a:spcAft>
              <a:buClr>
                <a:schemeClr val="tx2"/>
              </a:buClr>
              <a:buSzPct val="75000"/>
              <a:buFont typeface="Arial" panose="020B0604020202020204" pitchFamily="34" charset="0"/>
              <a:buChar char="•"/>
              <a:defRPr lang="en-US" sz="1980" kern="1200" dirty="0" smtClean="0">
                <a:solidFill>
                  <a:schemeClr val="tx1"/>
                </a:solidFill>
                <a:latin typeface="+mn-lt"/>
                <a:ea typeface="ＭＳ Ｐゴシック" charset="0"/>
                <a:cs typeface="+mn-cs"/>
              </a:defRPr>
            </a:lvl1pPr>
            <a:lvl2pPr marL="258870" indent="-121345">
              <a:lnSpc>
                <a:spcPts val="2860"/>
              </a:lnSpc>
              <a:spcAft>
                <a:spcPts val="0"/>
              </a:spcAft>
              <a:buClr>
                <a:schemeClr val="tx2"/>
              </a:buClr>
              <a:buSzPct val="75000"/>
              <a:buFont typeface="Arial" panose="020B0604020202020204" pitchFamily="34" charset="0"/>
              <a:buChar char="•"/>
              <a:defRPr lang="en-US" sz="1980" kern="1200" dirty="0" smtClean="0">
                <a:solidFill>
                  <a:schemeClr val="tx1"/>
                </a:solidFill>
                <a:latin typeface="+mn-lt"/>
                <a:ea typeface="ＭＳ Ｐゴシック" charset="0"/>
                <a:cs typeface="+mn-cs"/>
              </a:defRPr>
            </a:lvl2pPr>
            <a:lvl3pPr marL="375593" indent="-120189">
              <a:lnSpc>
                <a:spcPts val="2860"/>
              </a:lnSpc>
              <a:spcAft>
                <a:spcPts val="0"/>
              </a:spcAft>
              <a:buClr>
                <a:schemeClr val="bg1">
                  <a:lumMod val="65000"/>
                </a:schemeClr>
              </a:buClr>
              <a:buSzPct val="75000"/>
              <a:buFont typeface="Arial" panose="020B0604020202020204" pitchFamily="34" charset="0"/>
              <a:buChar char="•"/>
              <a:defRPr lang="en-US" sz="1980" kern="1200" dirty="0" smtClean="0">
                <a:solidFill>
                  <a:schemeClr val="tx1"/>
                </a:solidFill>
                <a:latin typeface="+mn-lt"/>
                <a:ea typeface="ＭＳ Ｐゴシック" charset="0"/>
                <a:cs typeface="+mn-cs"/>
              </a:defRPr>
            </a:lvl3pPr>
          </a:lstStyle>
          <a:p>
            <a:pPr lvl="0"/>
            <a:r>
              <a:rPr lang="en-US"/>
              <a:t>First level of information (18pt font)</a:t>
            </a:r>
          </a:p>
          <a:p>
            <a:pPr lvl="1"/>
            <a:r>
              <a:rPr lang="en-US"/>
              <a:t>Second level</a:t>
            </a:r>
          </a:p>
          <a:p>
            <a:pPr lvl="2"/>
            <a:r>
              <a:rPr lang="en-US"/>
              <a:t>Third level</a:t>
            </a:r>
          </a:p>
        </p:txBody>
      </p:sp>
      <p:sp>
        <p:nvSpPr>
          <p:cNvPr id="9" name="Content Placeholder 2"/>
          <p:cNvSpPr>
            <a:spLocks noGrp="1"/>
          </p:cNvSpPr>
          <p:nvPr>
            <p:ph idx="23" hasCustomPrompt="1"/>
          </p:nvPr>
        </p:nvSpPr>
        <p:spPr>
          <a:xfrm>
            <a:off x="1184276" y="6788040"/>
            <a:ext cx="8277224" cy="156389"/>
          </a:xfrm>
          <a:prstGeom prst="rect">
            <a:avLst/>
          </a:prstGeom>
        </p:spPr>
        <p:txBody>
          <a:bodyPr wrap="square" lIns="0" tIns="0" rIns="0" bIns="0" anchor="b">
            <a:spAutoFit/>
          </a:bodyPr>
          <a:lstStyle>
            <a:lvl1pPr marL="0" indent="0">
              <a:lnSpc>
                <a:spcPts val="1210"/>
              </a:lnSpc>
              <a:spcBef>
                <a:spcPts val="0"/>
              </a:spcBef>
              <a:spcAft>
                <a:spcPts val="0"/>
              </a:spcAft>
              <a:buClr>
                <a:schemeClr val="tx2"/>
              </a:buClr>
              <a:buSzPct val="75000"/>
              <a:buFont typeface="Lucida Grande"/>
              <a:buNone/>
              <a:defRPr sz="1210" baseline="0">
                <a:solidFill>
                  <a:schemeClr val="bg1">
                    <a:lumMod val="65000"/>
                  </a:schemeClr>
                </a:solidFill>
              </a:defRPr>
            </a:lvl1pPr>
            <a:lvl2pPr marL="112451" indent="0" defTabSz="267201">
              <a:spcBef>
                <a:spcPts val="0"/>
              </a:spcBef>
              <a:spcAft>
                <a:spcPts val="520"/>
              </a:spcAft>
              <a:buClr>
                <a:schemeClr val="bg1">
                  <a:lumMod val="50000"/>
                </a:schemeClr>
              </a:buClr>
              <a:buSzPct val="75000"/>
              <a:buFont typeface="Lucida Grande"/>
              <a:buNone/>
              <a:defRPr sz="801">
                <a:solidFill>
                  <a:schemeClr val="bg1">
                    <a:lumMod val="50000"/>
                  </a:schemeClr>
                </a:solidFill>
              </a:defRPr>
            </a:lvl2pPr>
            <a:lvl3pPr marL="991999" indent="-165525">
              <a:spcBef>
                <a:spcPts val="0"/>
              </a:spcBef>
              <a:spcAft>
                <a:spcPts val="520"/>
              </a:spcAft>
              <a:buClr>
                <a:schemeClr val="bg1">
                  <a:lumMod val="75000"/>
                </a:schemeClr>
              </a:buClr>
              <a:buSzPct val="75000"/>
              <a:buFont typeface="Lucida Grande"/>
              <a:buChar char="►"/>
              <a:defRPr sz="801"/>
            </a:lvl3pPr>
            <a:lvl4pPr marL="1402363" indent="-165525">
              <a:spcBef>
                <a:spcPts val="0"/>
              </a:spcBef>
              <a:spcAft>
                <a:spcPts val="520"/>
              </a:spcAft>
              <a:buClr>
                <a:schemeClr val="bg1">
                  <a:lumMod val="85000"/>
                </a:schemeClr>
              </a:buClr>
              <a:buSzPct val="75000"/>
              <a:buFont typeface="Lucida Grande"/>
              <a:buChar char="►"/>
              <a:defRPr sz="801"/>
            </a:lvl4pPr>
            <a:lvl5pPr marL="1489723" indent="-165525">
              <a:buClr>
                <a:schemeClr val="tx2"/>
              </a:buClr>
              <a:buSzPct val="75000"/>
              <a:buFont typeface="Lucida Grande"/>
              <a:buChar char="►"/>
              <a:defRPr sz="1310"/>
            </a:lvl5pPr>
          </a:lstStyle>
          <a:p>
            <a:pPr lvl="0"/>
            <a:r>
              <a:rPr lang="en-US"/>
              <a:t>Data as of DD/MM/YYYY or Source: (11pt font)</a:t>
            </a:r>
          </a:p>
        </p:txBody>
      </p:sp>
      <p:sp>
        <p:nvSpPr>
          <p:cNvPr id="11" name="Text Placeholder 18"/>
          <p:cNvSpPr>
            <a:spLocks noGrp="1"/>
          </p:cNvSpPr>
          <p:nvPr>
            <p:ph type="body" sz="quarter" idx="12" hasCustomPrompt="1"/>
          </p:nvPr>
        </p:nvSpPr>
        <p:spPr>
          <a:xfrm>
            <a:off x="1169540" y="603368"/>
            <a:ext cx="9120663" cy="626088"/>
          </a:xfrm>
          <a:prstGeom prst="rect">
            <a:avLst/>
          </a:prstGeom>
        </p:spPr>
        <p:txBody>
          <a:bodyPr vert="horz" lIns="0" tIns="0" rIns="0" bIns="0"/>
          <a:lstStyle>
            <a:lvl1pPr marL="0" indent="0">
              <a:lnSpc>
                <a:spcPts val="2640"/>
              </a:lnSpc>
              <a:spcBef>
                <a:spcPts val="0"/>
              </a:spcBef>
              <a:spcAft>
                <a:spcPts val="0"/>
              </a:spcAft>
              <a:buNone/>
              <a:defRPr lang="en-US" sz="2420" b="1" kern="1200" baseline="0" dirty="0" smtClean="0">
                <a:solidFill>
                  <a:srgbClr val="5E5E5E"/>
                </a:solidFill>
                <a:latin typeface="+mj-lt"/>
                <a:ea typeface="ＭＳ Ｐゴシック" charset="0"/>
                <a:cs typeface="ＭＳ Ｐゴシック" charset="0"/>
              </a:defRPr>
            </a:lvl1pPr>
            <a:lvl2pPr marL="500226" indent="0">
              <a:buNone/>
              <a:defRPr sz="1210">
                <a:solidFill>
                  <a:schemeClr val="tx2"/>
                </a:solidFill>
                <a:latin typeface="+mj-lt"/>
              </a:defRPr>
            </a:lvl2pPr>
            <a:lvl3pPr marL="1000453" indent="0">
              <a:buNone/>
              <a:defRPr sz="1210">
                <a:solidFill>
                  <a:schemeClr val="tx2"/>
                </a:solidFill>
                <a:latin typeface="+mj-lt"/>
              </a:defRPr>
            </a:lvl3pPr>
            <a:lvl4pPr marL="1500677" indent="0">
              <a:buNone/>
              <a:defRPr sz="1210">
                <a:solidFill>
                  <a:schemeClr val="tx2"/>
                </a:solidFill>
                <a:latin typeface="+mj-lt"/>
              </a:defRPr>
            </a:lvl4pPr>
            <a:lvl5pPr marL="2000903" indent="0">
              <a:buNone/>
              <a:defRPr sz="1210">
                <a:solidFill>
                  <a:schemeClr val="tx2"/>
                </a:solidFill>
                <a:latin typeface="+mj-lt"/>
              </a:defRPr>
            </a:lvl5pPr>
          </a:lstStyle>
          <a:p>
            <a:pPr lvl="0"/>
            <a:r>
              <a:rPr lang="en-US"/>
              <a:t>Headline (22pt font, one-line maximum)</a:t>
            </a:r>
          </a:p>
        </p:txBody>
      </p:sp>
      <p:pic>
        <p:nvPicPr>
          <p:cNvPr id="13" name="Picture 2" descr="MstarRGB123.jpg"/>
          <p:cNvPicPr>
            <a:picLocks/>
          </p:cNvPicPr>
          <p:nvPr userDrawn="1"/>
        </p:nvPicPr>
        <p:blipFill>
          <a:blip r:embed="rId2">
            <a:extLst>
              <a:ext uri="{28A0092B-C50C-407E-A947-70E740481C1C}">
                <a14:useLocalDpi xmlns:a14="http://schemas.microsoft.com/office/drawing/2010/main" val="0"/>
              </a:ext>
            </a:extLst>
          </a:blip>
          <a:srcRect t="63615"/>
          <a:stretch>
            <a:fillRect/>
          </a:stretch>
        </p:blipFill>
        <p:spPr bwMode="auto">
          <a:xfrm>
            <a:off x="8592260" y="7083577"/>
            <a:ext cx="937835" cy="36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16">
            <a:extLst>
              <a:ext uri="{FF2B5EF4-FFF2-40B4-BE49-F238E27FC236}">
                <a16:creationId xmlns:a16="http://schemas.microsoft.com/office/drawing/2014/main" id="{F4C121AF-D7F6-DC42-9F10-5F3AB7AFBBD7}"/>
              </a:ext>
            </a:extLst>
          </p:cNvPr>
          <p:cNvSpPr>
            <a:spLocks noGrp="1"/>
          </p:cNvSpPr>
          <p:nvPr>
            <p:ph type="body" sz="quarter" idx="17" hasCustomPrompt="1"/>
          </p:nvPr>
        </p:nvSpPr>
        <p:spPr>
          <a:xfrm>
            <a:off x="1176338" y="2019652"/>
            <a:ext cx="8291512" cy="587147"/>
          </a:xfrm>
          <a:prstGeom prst="rect">
            <a:avLst/>
          </a:prstGeom>
        </p:spPr>
        <p:txBody>
          <a:bodyPr vert="horz" lIns="0" tIns="0" rIns="0" bIns="0" numCol="1" spcCol="490804"/>
          <a:lstStyle>
            <a:lvl1pPr marL="0" indent="0">
              <a:lnSpc>
                <a:spcPts val="1939"/>
              </a:lnSpc>
              <a:spcAft>
                <a:spcPts val="705"/>
              </a:spcAft>
              <a:buClr>
                <a:schemeClr val="tx2"/>
              </a:buClr>
              <a:buFont typeface="Morningstar Symbols"/>
              <a:buNone/>
              <a:defRPr lang="en-US" sz="1540" kern="1200" baseline="0" dirty="0" smtClean="0">
                <a:solidFill>
                  <a:schemeClr val="tx2"/>
                </a:solidFill>
                <a:latin typeface="+mn-lt"/>
                <a:ea typeface="ＭＳ Ｐゴシック" charset="0"/>
                <a:cs typeface="ＭＳ Ｐゴシック" charset="0"/>
              </a:defRPr>
            </a:lvl1pPr>
            <a:lvl2pPr marL="302173" indent="-148289">
              <a:lnSpc>
                <a:spcPts val="1939"/>
              </a:lnSpc>
              <a:spcAft>
                <a:spcPts val="705"/>
              </a:spcAft>
              <a:buClr>
                <a:schemeClr val="tx2"/>
              </a:buClr>
              <a:buFont typeface="Morningstar Symbols"/>
              <a:buChar char="/"/>
              <a:tabLst/>
              <a:defRPr sz="1540">
                <a:solidFill>
                  <a:schemeClr val="tx1"/>
                </a:solidFill>
              </a:defRPr>
            </a:lvl2pPr>
            <a:lvl3pPr marL="458856" indent="-151087">
              <a:lnSpc>
                <a:spcPts val="1939"/>
              </a:lnSpc>
              <a:spcAft>
                <a:spcPts val="705"/>
              </a:spcAft>
              <a:buClr>
                <a:schemeClr val="bg1">
                  <a:lumMod val="65000"/>
                </a:schemeClr>
              </a:buClr>
              <a:buFont typeface="Morningstar Symbols"/>
              <a:buChar char="/"/>
              <a:defRPr sz="1540">
                <a:solidFill>
                  <a:schemeClr val="tx1"/>
                </a:solidFill>
              </a:defRPr>
            </a:lvl3pPr>
            <a:lvl4pPr marL="1202220" indent="0">
              <a:buNone/>
              <a:defRPr sz="1430">
                <a:solidFill>
                  <a:schemeClr val="bg1">
                    <a:lumMod val="50000"/>
                  </a:schemeClr>
                </a:solidFill>
              </a:defRPr>
            </a:lvl4pPr>
            <a:lvl5pPr marL="1602959" indent="0">
              <a:buNone/>
              <a:defRPr sz="1430">
                <a:solidFill>
                  <a:schemeClr val="bg1">
                    <a:lumMod val="50000"/>
                  </a:schemeClr>
                </a:solidFill>
              </a:defRPr>
            </a:lvl5pPr>
          </a:lstStyle>
          <a:p>
            <a:pPr lvl="0"/>
            <a:r>
              <a:rPr lang="en-US"/>
              <a:t>Slide Overview: This should convey the main idea of the slide (18pt font, two-line maximum).</a:t>
            </a:r>
          </a:p>
        </p:txBody>
      </p:sp>
    </p:spTree>
    <p:extLst>
      <p:ext uri="{BB962C8B-B14F-4D97-AF65-F5344CB8AC3E}">
        <p14:creationId xmlns:p14="http://schemas.microsoft.com/office/powerpoint/2010/main" val="63072123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ANDARD COVER">
    <p:spTree>
      <p:nvGrpSpPr>
        <p:cNvPr id="1" name=""/>
        <p:cNvGrpSpPr/>
        <p:nvPr/>
      </p:nvGrpSpPr>
      <p:grpSpPr>
        <a:xfrm>
          <a:off x="0" y="0"/>
          <a:ext cx="0" cy="0"/>
          <a:chOff x="0" y="0"/>
          <a:chExt cx="0" cy="0"/>
        </a:xfrm>
      </p:grpSpPr>
      <p:pic>
        <p:nvPicPr>
          <p:cNvPr id="9" name="Picture 2" descr="MstarRGB123.jpg"/>
          <p:cNvPicPr>
            <a:picLocks/>
          </p:cNvPicPr>
          <p:nvPr userDrawn="1"/>
        </p:nvPicPr>
        <p:blipFill>
          <a:blip r:embed="rId2" cstate="print">
            <a:extLst>
              <a:ext uri="{28A0092B-C50C-407E-A947-70E740481C1C}">
                <a14:useLocalDpi xmlns:a14="http://schemas.microsoft.com/office/drawing/2010/main" val="0"/>
              </a:ext>
            </a:extLst>
          </a:blip>
          <a:srcRect t="63615"/>
          <a:stretch>
            <a:fillRect/>
          </a:stretch>
        </p:blipFill>
        <p:spPr bwMode="auto">
          <a:xfrm>
            <a:off x="7434304" y="2001811"/>
            <a:ext cx="2155825" cy="6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5"/>
          <p:cNvSpPr txBox="1">
            <a:spLocks/>
          </p:cNvSpPr>
          <p:nvPr userDrawn="1"/>
        </p:nvSpPr>
        <p:spPr>
          <a:xfrm>
            <a:off x="1171579" y="7107598"/>
            <a:ext cx="8289925" cy="410105"/>
          </a:xfrm>
          <a:prstGeom prst="rect">
            <a:avLst/>
          </a:prstGeom>
        </p:spPr>
        <p:txBody>
          <a:bodyPr vert="horz" lIns="0" tIns="0" rIns="0" bIns="0"/>
          <a:lstStyle>
            <a:lvl1pPr marL="0"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j-lt"/>
                <a:ea typeface="ＭＳ Ｐゴシック" charset="0"/>
                <a:cs typeface="ＭＳ Ｐゴシック" charset="0"/>
              </a:defRPr>
            </a:lvl1pPr>
            <a:lvl2pPr marL="509412"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2pPr>
            <a:lvl3pPr marL="1018825"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3pPr>
            <a:lvl4pPr marL="1528237"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4pPr>
            <a:lvl5pPr marL="2037649"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a:lnSpc>
                <a:spcPts val="1200"/>
              </a:lnSpc>
            </a:pPr>
            <a:r>
              <a:rPr lang="en-US" sz="1000" dirty="0">
                <a:solidFill>
                  <a:srgbClr val="FFFFFF">
                    <a:lumMod val="65000"/>
                  </a:srgbClr>
                </a:solidFill>
                <a:latin typeface="Morningstar 1 Light"/>
              </a:rPr>
              <a:t>©2014 Morningstar, Inc. All rights reserved. The Morningstar name and logo are registered marks of Morningstar. </a:t>
            </a:r>
            <a:br>
              <a:rPr lang="en-US" sz="1000" dirty="0">
                <a:solidFill>
                  <a:srgbClr val="FFFFFF">
                    <a:lumMod val="65000"/>
                  </a:srgbClr>
                </a:solidFill>
                <a:latin typeface="Morningstar 1 Light"/>
              </a:rPr>
            </a:br>
            <a:r>
              <a:rPr lang="en-US" sz="1000" dirty="0">
                <a:solidFill>
                  <a:srgbClr val="FFFFFF">
                    <a:lumMod val="65000"/>
                  </a:srgbClr>
                </a:solidFill>
                <a:latin typeface="Morningstar 1 Light"/>
              </a:rPr>
              <a:t>Marks used in conjunction with Morningstar products or services are the property of Morningstar or its subsidiaries.</a:t>
            </a:r>
          </a:p>
        </p:txBody>
      </p:sp>
      <p:cxnSp>
        <p:nvCxnSpPr>
          <p:cNvPr id="8" name="Straight Connector 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6"/>
          <p:cNvSpPr>
            <a:spLocks noGrp="1"/>
          </p:cNvSpPr>
          <p:nvPr>
            <p:ph type="body" sz="quarter" idx="11" hasCustomPrompt="1"/>
          </p:nvPr>
        </p:nvSpPr>
        <p:spPr>
          <a:xfrm>
            <a:off x="1176380" y="3892055"/>
            <a:ext cx="5659891" cy="1363662"/>
          </a:xfrm>
          <a:prstGeom prst="rect">
            <a:avLst/>
          </a:prstGeom>
        </p:spPr>
        <p:txBody>
          <a:bodyPr vert="horz" lIns="0" tIns="0" rIns="0" bIns="0"/>
          <a:lstStyle>
            <a:lvl1pPr marL="0" indent="0">
              <a:lnSpc>
                <a:spcPts val="2197"/>
              </a:lnSpc>
              <a:spcBef>
                <a:spcPts val="0"/>
              </a:spcBef>
              <a:spcAft>
                <a:spcPts val="800"/>
              </a:spcAft>
              <a:buFont typeface="Arial"/>
              <a:buNone/>
              <a:defRPr sz="1800">
                <a:solidFill>
                  <a:srgbClr val="5E5E5E"/>
                </a:solidFill>
              </a:defRPr>
            </a:lvl1pPr>
            <a:lvl2pPr marL="452837" indent="0">
              <a:buFont typeface="Arial"/>
              <a:buNone/>
              <a:defRPr sz="3200">
                <a:solidFill>
                  <a:srgbClr val="7F7F7F"/>
                </a:solidFill>
              </a:defRPr>
            </a:lvl2pPr>
            <a:lvl3pPr marL="905677" indent="0">
              <a:buFont typeface="Arial"/>
              <a:buNone/>
              <a:defRPr sz="3200">
                <a:solidFill>
                  <a:srgbClr val="7F7F7F"/>
                </a:solidFill>
              </a:defRPr>
            </a:lvl3pPr>
            <a:lvl4pPr marL="1358521" indent="0">
              <a:buFont typeface="Arial"/>
              <a:buNone/>
              <a:defRPr sz="3200">
                <a:solidFill>
                  <a:srgbClr val="7F7F7F"/>
                </a:solidFill>
              </a:defRPr>
            </a:lvl4pPr>
            <a:lvl5pPr marL="1811361" indent="0">
              <a:buFont typeface="Arial"/>
              <a:buNone/>
              <a:defRPr sz="3200">
                <a:solidFill>
                  <a:srgbClr val="7F7F7F"/>
                </a:solidFill>
              </a:defRPr>
            </a:lvl5pPr>
          </a:lstStyle>
          <a:p>
            <a:pPr lvl="0"/>
            <a:r>
              <a:rPr lang="en-US" dirty="0"/>
              <a:t>Name</a:t>
            </a:r>
          </a:p>
          <a:p>
            <a:pPr lvl="0"/>
            <a:r>
              <a:rPr lang="en-US" dirty="0"/>
              <a:t>Title</a:t>
            </a:r>
          </a:p>
          <a:p>
            <a:pPr lvl="0"/>
            <a:endParaRPr lang="en-US" dirty="0"/>
          </a:p>
          <a:p>
            <a:pPr lvl="0"/>
            <a:r>
              <a:rPr lang="en-US" dirty="0"/>
              <a:t>Date</a:t>
            </a:r>
          </a:p>
        </p:txBody>
      </p:sp>
      <p:sp>
        <p:nvSpPr>
          <p:cNvPr id="11" name="Title 4"/>
          <p:cNvSpPr>
            <a:spLocks noGrp="1"/>
          </p:cNvSpPr>
          <p:nvPr>
            <p:ph type="title" hasCustomPrompt="1"/>
          </p:nvPr>
        </p:nvSpPr>
        <p:spPr>
          <a:xfrm>
            <a:off x="1176380" y="1980486"/>
            <a:ext cx="5659891" cy="1804113"/>
          </a:xfrm>
          <a:prstGeom prst="rect">
            <a:avLst/>
          </a:prstGeom>
        </p:spPr>
        <p:txBody>
          <a:bodyPr vert="horz" lIns="0" tIns="0" rIns="0" bIns="0"/>
          <a:lstStyle>
            <a:lvl1pPr algn="l">
              <a:lnSpc>
                <a:spcPts val="4000"/>
              </a:lnSpc>
              <a:defRPr lang="en-US" sz="3600" kern="1200" baseline="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12185196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INILEGAL COVER">
    <p:spTree>
      <p:nvGrpSpPr>
        <p:cNvPr id="1" name=""/>
        <p:cNvGrpSpPr/>
        <p:nvPr/>
      </p:nvGrpSpPr>
      <p:grpSpPr>
        <a:xfrm>
          <a:off x="0" y="0"/>
          <a:ext cx="0" cy="0"/>
          <a:chOff x="0" y="0"/>
          <a:chExt cx="0" cy="0"/>
        </a:xfrm>
      </p:grpSpPr>
      <p:pic>
        <p:nvPicPr>
          <p:cNvPr id="9" name="Picture 2" descr="MstarRGB123.jpg"/>
          <p:cNvPicPr>
            <a:picLocks/>
          </p:cNvPicPr>
          <p:nvPr userDrawn="1"/>
        </p:nvPicPr>
        <p:blipFill>
          <a:blip r:embed="rId2" cstate="print">
            <a:extLst>
              <a:ext uri="{28A0092B-C50C-407E-A947-70E740481C1C}">
                <a14:useLocalDpi xmlns:a14="http://schemas.microsoft.com/office/drawing/2010/main" val="0"/>
              </a:ext>
            </a:extLst>
          </a:blip>
          <a:srcRect t="63615"/>
          <a:stretch>
            <a:fillRect/>
          </a:stretch>
        </p:blipFill>
        <p:spPr bwMode="auto">
          <a:xfrm>
            <a:off x="7434304" y="2001811"/>
            <a:ext cx="2155825" cy="6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5"/>
          <p:cNvSpPr txBox="1">
            <a:spLocks/>
          </p:cNvSpPr>
          <p:nvPr userDrawn="1"/>
        </p:nvSpPr>
        <p:spPr>
          <a:xfrm>
            <a:off x="1171579" y="7107598"/>
            <a:ext cx="8289925" cy="410105"/>
          </a:xfrm>
          <a:prstGeom prst="rect">
            <a:avLst/>
          </a:prstGeom>
        </p:spPr>
        <p:txBody>
          <a:bodyPr vert="horz" lIns="0" tIns="0" rIns="0" bIns="0"/>
          <a:lstStyle>
            <a:lvl1pPr marL="0"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j-lt"/>
                <a:ea typeface="ＭＳ Ｐゴシック" charset="0"/>
                <a:cs typeface="ＭＳ Ｐゴシック" charset="0"/>
              </a:defRPr>
            </a:lvl1pPr>
            <a:lvl2pPr marL="509412"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2pPr>
            <a:lvl3pPr marL="1018825"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3pPr>
            <a:lvl4pPr marL="1528237"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4pPr>
            <a:lvl5pPr marL="2037649"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a:lnSpc>
                <a:spcPts val="1200"/>
              </a:lnSpc>
            </a:pPr>
            <a:r>
              <a:rPr lang="en-US" sz="1000" dirty="0">
                <a:solidFill>
                  <a:srgbClr val="FFFFFF">
                    <a:lumMod val="65000"/>
                  </a:srgbClr>
                </a:solidFill>
                <a:latin typeface="Morningstar 1 Light"/>
              </a:rPr>
              <a:t>©2014 Morningstar, Inc. All rights reserved. </a:t>
            </a:r>
          </a:p>
        </p:txBody>
      </p:sp>
      <p:cxnSp>
        <p:nvCxnSpPr>
          <p:cNvPr id="8" name="Straight Connector 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6"/>
          <p:cNvSpPr>
            <a:spLocks noGrp="1"/>
          </p:cNvSpPr>
          <p:nvPr>
            <p:ph type="body" sz="quarter" idx="11" hasCustomPrompt="1"/>
          </p:nvPr>
        </p:nvSpPr>
        <p:spPr>
          <a:xfrm>
            <a:off x="1176380" y="3892055"/>
            <a:ext cx="5659891" cy="1363662"/>
          </a:xfrm>
          <a:prstGeom prst="rect">
            <a:avLst/>
          </a:prstGeom>
        </p:spPr>
        <p:txBody>
          <a:bodyPr vert="horz" lIns="0" tIns="0" rIns="0" bIns="0"/>
          <a:lstStyle>
            <a:lvl1pPr marL="0" indent="0">
              <a:lnSpc>
                <a:spcPts val="2197"/>
              </a:lnSpc>
              <a:spcBef>
                <a:spcPts val="0"/>
              </a:spcBef>
              <a:spcAft>
                <a:spcPts val="800"/>
              </a:spcAft>
              <a:buFont typeface="Arial"/>
              <a:buNone/>
              <a:defRPr sz="1800">
                <a:solidFill>
                  <a:srgbClr val="5E5E5E"/>
                </a:solidFill>
              </a:defRPr>
            </a:lvl1pPr>
            <a:lvl2pPr marL="452837" indent="0">
              <a:buFont typeface="Arial"/>
              <a:buNone/>
              <a:defRPr sz="3200">
                <a:solidFill>
                  <a:srgbClr val="7F7F7F"/>
                </a:solidFill>
              </a:defRPr>
            </a:lvl2pPr>
            <a:lvl3pPr marL="905677" indent="0">
              <a:buFont typeface="Arial"/>
              <a:buNone/>
              <a:defRPr sz="3200">
                <a:solidFill>
                  <a:srgbClr val="7F7F7F"/>
                </a:solidFill>
              </a:defRPr>
            </a:lvl3pPr>
            <a:lvl4pPr marL="1358521" indent="0">
              <a:buFont typeface="Arial"/>
              <a:buNone/>
              <a:defRPr sz="3200">
                <a:solidFill>
                  <a:srgbClr val="7F7F7F"/>
                </a:solidFill>
              </a:defRPr>
            </a:lvl4pPr>
            <a:lvl5pPr marL="1811361" indent="0">
              <a:buFont typeface="Arial"/>
              <a:buNone/>
              <a:defRPr sz="3200">
                <a:solidFill>
                  <a:srgbClr val="7F7F7F"/>
                </a:solidFill>
              </a:defRPr>
            </a:lvl5pPr>
          </a:lstStyle>
          <a:p>
            <a:pPr lvl="0"/>
            <a:r>
              <a:rPr lang="en-US" dirty="0"/>
              <a:t>Name</a:t>
            </a:r>
          </a:p>
          <a:p>
            <a:pPr lvl="0"/>
            <a:r>
              <a:rPr lang="en-US" dirty="0"/>
              <a:t>Title</a:t>
            </a:r>
          </a:p>
          <a:p>
            <a:pPr lvl="0"/>
            <a:endParaRPr lang="en-US" dirty="0"/>
          </a:p>
          <a:p>
            <a:pPr lvl="0"/>
            <a:r>
              <a:rPr lang="en-US" dirty="0"/>
              <a:t>Date</a:t>
            </a:r>
          </a:p>
        </p:txBody>
      </p:sp>
      <p:sp>
        <p:nvSpPr>
          <p:cNvPr id="5" name="Title 4"/>
          <p:cNvSpPr>
            <a:spLocks noGrp="1"/>
          </p:cNvSpPr>
          <p:nvPr>
            <p:ph type="title" hasCustomPrompt="1"/>
          </p:nvPr>
        </p:nvSpPr>
        <p:spPr>
          <a:xfrm>
            <a:off x="1176380" y="1980486"/>
            <a:ext cx="5659891" cy="1804113"/>
          </a:xfrm>
          <a:prstGeom prst="rect">
            <a:avLst/>
          </a:prstGeom>
        </p:spPr>
        <p:txBody>
          <a:bodyPr vert="horz" lIns="0" tIns="0" rIns="0" bIns="0"/>
          <a:lstStyle>
            <a:lvl1pPr algn="l">
              <a:lnSpc>
                <a:spcPts val="4000"/>
              </a:lnSpc>
              <a:defRPr lang="en-US" sz="3600" kern="1200" baseline="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29250436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IM COVER">
    <p:spTree>
      <p:nvGrpSpPr>
        <p:cNvPr id="1" name=""/>
        <p:cNvGrpSpPr/>
        <p:nvPr/>
      </p:nvGrpSpPr>
      <p:grpSpPr>
        <a:xfrm>
          <a:off x="0" y="0"/>
          <a:ext cx="0" cy="0"/>
          <a:chOff x="0" y="0"/>
          <a:chExt cx="0" cy="0"/>
        </a:xfrm>
      </p:grpSpPr>
      <p:pic>
        <p:nvPicPr>
          <p:cNvPr id="9" name="Picture 2" descr="MstarRGB123.jpg"/>
          <p:cNvPicPr>
            <a:picLocks/>
          </p:cNvPicPr>
          <p:nvPr userDrawn="1"/>
        </p:nvPicPr>
        <p:blipFill>
          <a:blip r:embed="rId2" cstate="print">
            <a:extLst>
              <a:ext uri="{28A0092B-C50C-407E-A947-70E740481C1C}">
                <a14:useLocalDpi xmlns:a14="http://schemas.microsoft.com/office/drawing/2010/main" val="0"/>
              </a:ext>
            </a:extLst>
          </a:blip>
          <a:srcRect t="63615"/>
          <a:stretch>
            <a:fillRect/>
          </a:stretch>
        </p:blipFill>
        <p:spPr bwMode="auto">
          <a:xfrm>
            <a:off x="7434304" y="2001811"/>
            <a:ext cx="2155825" cy="6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6"/>
          <p:cNvSpPr>
            <a:spLocks noGrp="1"/>
          </p:cNvSpPr>
          <p:nvPr>
            <p:ph type="body" sz="quarter" idx="11" hasCustomPrompt="1"/>
          </p:nvPr>
        </p:nvSpPr>
        <p:spPr>
          <a:xfrm>
            <a:off x="1176380" y="3892055"/>
            <a:ext cx="5659891" cy="1363662"/>
          </a:xfrm>
          <a:prstGeom prst="rect">
            <a:avLst/>
          </a:prstGeom>
        </p:spPr>
        <p:txBody>
          <a:bodyPr vert="horz" lIns="0" tIns="0" rIns="0" bIns="0"/>
          <a:lstStyle>
            <a:lvl1pPr marL="0" indent="0">
              <a:lnSpc>
                <a:spcPts val="2197"/>
              </a:lnSpc>
              <a:spcBef>
                <a:spcPts val="0"/>
              </a:spcBef>
              <a:spcAft>
                <a:spcPts val="800"/>
              </a:spcAft>
              <a:buFont typeface="Arial"/>
              <a:buNone/>
              <a:defRPr sz="1800">
                <a:solidFill>
                  <a:srgbClr val="5E5E5E"/>
                </a:solidFill>
              </a:defRPr>
            </a:lvl1pPr>
            <a:lvl2pPr marL="452837" indent="0">
              <a:buFont typeface="Arial"/>
              <a:buNone/>
              <a:defRPr sz="3200">
                <a:solidFill>
                  <a:srgbClr val="7F7F7F"/>
                </a:solidFill>
              </a:defRPr>
            </a:lvl2pPr>
            <a:lvl3pPr marL="905677" indent="0">
              <a:buFont typeface="Arial"/>
              <a:buNone/>
              <a:defRPr sz="3200">
                <a:solidFill>
                  <a:srgbClr val="7F7F7F"/>
                </a:solidFill>
              </a:defRPr>
            </a:lvl3pPr>
            <a:lvl4pPr marL="1358521" indent="0">
              <a:buFont typeface="Arial"/>
              <a:buNone/>
              <a:defRPr sz="3200">
                <a:solidFill>
                  <a:srgbClr val="7F7F7F"/>
                </a:solidFill>
              </a:defRPr>
            </a:lvl4pPr>
            <a:lvl5pPr marL="1811361" indent="0">
              <a:buFont typeface="Arial"/>
              <a:buNone/>
              <a:defRPr sz="3200">
                <a:solidFill>
                  <a:srgbClr val="7F7F7F"/>
                </a:solidFill>
              </a:defRPr>
            </a:lvl5pPr>
          </a:lstStyle>
          <a:p>
            <a:pPr lvl="0"/>
            <a:r>
              <a:rPr lang="en-US" dirty="0"/>
              <a:t>Name</a:t>
            </a:r>
          </a:p>
          <a:p>
            <a:pPr lvl="0"/>
            <a:r>
              <a:rPr lang="en-US" dirty="0"/>
              <a:t>Title</a:t>
            </a:r>
          </a:p>
          <a:p>
            <a:pPr lvl="0"/>
            <a:endParaRPr lang="en-US" dirty="0"/>
          </a:p>
          <a:p>
            <a:pPr lvl="0"/>
            <a:r>
              <a:rPr lang="en-US" dirty="0"/>
              <a:t>Date</a:t>
            </a:r>
          </a:p>
        </p:txBody>
      </p:sp>
      <p:sp>
        <p:nvSpPr>
          <p:cNvPr id="11" name="Title 4"/>
          <p:cNvSpPr>
            <a:spLocks noGrp="1"/>
          </p:cNvSpPr>
          <p:nvPr>
            <p:ph type="title" hasCustomPrompt="1"/>
          </p:nvPr>
        </p:nvSpPr>
        <p:spPr>
          <a:xfrm>
            <a:off x="1176380" y="1980486"/>
            <a:ext cx="5659891" cy="1804113"/>
          </a:xfrm>
          <a:prstGeom prst="rect">
            <a:avLst/>
          </a:prstGeom>
        </p:spPr>
        <p:txBody>
          <a:bodyPr vert="horz" lIns="0" tIns="0" rIns="0" bIns="0"/>
          <a:lstStyle>
            <a:lvl1pPr algn="l">
              <a:lnSpc>
                <a:spcPts val="4000"/>
              </a:lnSpc>
              <a:defRPr lang="en-US" sz="3600" kern="1200" baseline="0" dirty="0">
                <a:solidFill>
                  <a:srgbClr val="5E5E5E"/>
                </a:solidFill>
                <a:latin typeface="+mn-lt"/>
                <a:ea typeface="ＭＳ Ｐゴシック" charset="0"/>
                <a:cs typeface="ＭＳ Ｐゴシック" charset="0"/>
              </a:defRPr>
            </a:lvl1pPr>
          </a:lstStyle>
          <a:p>
            <a:r>
              <a:rPr lang="en-US" dirty="0"/>
              <a:t>Presentation Title</a:t>
            </a:r>
          </a:p>
        </p:txBody>
      </p:sp>
      <p:sp>
        <p:nvSpPr>
          <p:cNvPr id="14" name="Text Placeholder 5"/>
          <p:cNvSpPr txBox="1">
            <a:spLocks/>
          </p:cNvSpPr>
          <p:nvPr userDrawn="1"/>
        </p:nvSpPr>
        <p:spPr>
          <a:xfrm>
            <a:off x="1171576" y="6132116"/>
            <a:ext cx="8296274" cy="1348732"/>
          </a:xfrm>
          <a:prstGeom prst="rect">
            <a:avLst/>
          </a:prstGeom>
        </p:spPr>
        <p:txBody>
          <a:bodyPr vert="horz" lIns="0" tIns="0" rIns="0" bIns="0" anchor="b"/>
          <a:lstStyle>
            <a:lvl1pPr marL="0"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j-lt"/>
                <a:ea typeface="ＭＳ Ｐゴシック" charset="0"/>
                <a:cs typeface="ＭＳ Ｐゴシック" charset="0"/>
              </a:defRPr>
            </a:lvl1pPr>
            <a:lvl2pPr marL="509412"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2pPr>
            <a:lvl3pPr marL="1018825"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3pPr>
            <a:lvl4pPr marL="1528237"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4pPr>
            <a:lvl5pPr marL="2037649"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a:lnSpc>
                <a:spcPts val="1200"/>
              </a:lnSpc>
            </a:pPr>
            <a:r>
              <a:rPr lang="en-US" sz="1000" dirty="0">
                <a:solidFill>
                  <a:srgbClr val="FFFFFF">
                    <a:lumMod val="65000"/>
                  </a:srgbClr>
                </a:solidFill>
                <a:latin typeface="Morningstar 1 Light"/>
              </a:rPr>
              <a:t>© 2014 Morningstar. All Rights Reserved. These materials are for information and/or illustration purposes only. Morningstar Investment Management is a division of Morningstar which includes Morningstar Associates, LLC, Morningstar Investment Services, Inc., and Ibbotson Associates, Inc., all registered investment advisors and wholly owned subsidiaries of Morningstar, Inc. All investment advisory services described herein are provided by one or more of the registered investment advisor subsidiaries. The Morningstar name and </a:t>
            </a:r>
            <a:br>
              <a:rPr lang="en-US" sz="1000" dirty="0">
                <a:solidFill>
                  <a:srgbClr val="FFFFFF">
                    <a:lumMod val="65000"/>
                  </a:srgbClr>
                </a:solidFill>
                <a:latin typeface="Morningstar 1 Light"/>
              </a:rPr>
            </a:br>
            <a:r>
              <a:rPr lang="en-US" sz="1000" dirty="0">
                <a:solidFill>
                  <a:srgbClr val="FFFFFF">
                    <a:lumMod val="65000"/>
                  </a:srgbClr>
                </a:solidFill>
                <a:latin typeface="Morningstar 1 Light"/>
              </a:rPr>
              <a:t>logo are registered marks of Morningstar. This presentation includes proprietary materials of Morningstar.  Reproduction, transcription or other use, by any means, in whole or in part, without the prior, written consent of Morningstar is prohibited. </a:t>
            </a:r>
          </a:p>
        </p:txBody>
      </p:sp>
    </p:spTree>
    <p:extLst>
      <p:ext uri="{BB962C8B-B14F-4D97-AF65-F5344CB8AC3E}">
        <p14:creationId xmlns:p14="http://schemas.microsoft.com/office/powerpoint/2010/main" val="30970321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IDEA">
    <p:spTree>
      <p:nvGrpSpPr>
        <p:cNvPr id="1" name=""/>
        <p:cNvGrpSpPr/>
        <p:nvPr/>
      </p:nvGrpSpPr>
      <p:grpSpPr>
        <a:xfrm>
          <a:off x="0" y="0"/>
          <a:ext cx="0" cy="0"/>
          <a:chOff x="0" y="0"/>
          <a:chExt cx="0" cy="0"/>
        </a:xfrm>
      </p:grpSpPr>
      <p:sp>
        <p:nvSpPr>
          <p:cNvPr id="25"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26" name="Straight Connector 25"/>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0"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1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sp>
        <p:nvSpPr>
          <p:cNvPr id="11" name="Text Placeholder 6"/>
          <p:cNvSpPr>
            <a:spLocks noGrp="1"/>
          </p:cNvSpPr>
          <p:nvPr>
            <p:ph type="body" sz="quarter" idx="10" hasCustomPrompt="1"/>
          </p:nvPr>
        </p:nvSpPr>
        <p:spPr>
          <a:xfrm>
            <a:off x="1176339" y="1980528"/>
            <a:ext cx="8291510" cy="3264613"/>
          </a:xfrm>
          <a:prstGeom prst="rect">
            <a:avLst/>
          </a:prstGeom>
        </p:spPr>
        <p:txBody>
          <a:bodyPr vert="horz" lIns="0" tIns="0" rIns="0" bIns="0"/>
          <a:lstStyle>
            <a:lvl1pPr marL="0" indent="0">
              <a:lnSpc>
                <a:spcPts val="4010"/>
              </a:lnSpc>
              <a:spcBef>
                <a:spcPts val="0"/>
              </a:spcBef>
              <a:spcAft>
                <a:spcPts val="724"/>
              </a:spcAft>
              <a:buFont typeface="Arial"/>
              <a:buNone/>
              <a:defRPr sz="3600" baseline="0">
                <a:solidFill>
                  <a:srgbClr val="5E5E5E"/>
                </a:solidFill>
              </a:defRPr>
            </a:lvl1pPr>
            <a:lvl2pPr marL="452837" indent="0">
              <a:buFont typeface="Arial"/>
              <a:buNone/>
              <a:defRPr sz="3200">
                <a:solidFill>
                  <a:srgbClr val="7F7F7F"/>
                </a:solidFill>
              </a:defRPr>
            </a:lvl2pPr>
            <a:lvl3pPr marL="905677" indent="0">
              <a:buFont typeface="Arial"/>
              <a:buNone/>
              <a:defRPr sz="3200">
                <a:solidFill>
                  <a:srgbClr val="7F7F7F"/>
                </a:solidFill>
              </a:defRPr>
            </a:lvl3pPr>
            <a:lvl4pPr marL="1358521" indent="0">
              <a:buFont typeface="Arial"/>
              <a:buNone/>
              <a:defRPr sz="3200">
                <a:solidFill>
                  <a:srgbClr val="7F7F7F"/>
                </a:solidFill>
              </a:defRPr>
            </a:lvl4pPr>
            <a:lvl5pPr marL="1811361" indent="0">
              <a:buFont typeface="Arial"/>
              <a:buNone/>
              <a:defRPr sz="3200">
                <a:solidFill>
                  <a:srgbClr val="7F7F7F"/>
                </a:solidFill>
              </a:defRPr>
            </a:lvl5pPr>
          </a:lstStyle>
          <a:p>
            <a:pPr lvl="0"/>
            <a:r>
              <a:rPr lang="en-US" dirty="0"/>
              <a:t>Big Idea, Summary, or Value Prop</a:t>
            </a:r>
          </a:p>
        </p:txBody>
      </p:sp>
    </p:spTree>
    <p:extLst>
      <p:ext uri="{BB962C8B-B14F-4D97-AF65-F5344CB8AC3E}">
        <p14:creationId xmlns:p14="http://schemas.microsoft.com/office/powerpoint/2010/main" val="12209467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13"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1" name="Straight Connector 10"/>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176339" y="1980526"/>
            <a:ext cx="8285162" cy="4637801"/>
          </a:xfrm>
          <a:prstGeom prst="rect">
            <a:avLst/>
          </a:prstGeom>
        </p:spPr>
        <p:txBody>
          <a:bodyPr vert="horz" lIns="0" tIns="0" rIns="0" bIns="0"/>
          <a:lstStyle>
            <a:lvl1pPr algn="l">
              <a:lnSpc>
                <a:spcPts val="4195"/>
              </a:lnSpc>
              <a:spcAft>
                <a:spcPts val="800"/>
              </a:spcAft>
              <a:defRPr lang="en-US" sz="3600" kern="1200" dirty="0">
                <a:solidFill>
                  <a:srgbClr val="5E5E5E"/>
                </a:solidFill>
                <a:latin typeface="+mn-lt"/>
                <a:ea typeface="ＭＳ Ｐゴシック" charset="0"/>
                <a:cs typeface="ＭＳ Ｐゴシック" charset="0"/>
              </a:defRPr>
            </a:lvl1pPr>
          </a:lstStyle>
          <a:p>
            <a:r>
              <a:rPr lang="en-US" dirty="0"/>
              <a:t>Chapter or Section Title</a:t>
            </a:r>
          </a:p>
        </p:txBody>
      </p:sp>
    </p:spTree>
    <p:extLst>
      <p:ext uri="{BB962C8B-B14F-4D97-AF65-F5344CB8AC3E}">
        <p14:creationId xmlns:p14="http://schemas.microsoft.com/office/powerpoint/2010/main" val="19768574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ASIC BULLET">
    <p:spTree>
      <p:nvGrpSpPr>
        <p:cNvPr id="1" name=""/>
        <p:cNvGrpSpPr/>
        <p:nvPr/>
      </p:nvGrpSpPr>
      <p:grpSpPr>
        <a:xfrm>
          <a:off x="0" y="0"/>
          <a:ext cx="0" cy="0"/>
          <a:chOff x="0" y="0"/>
          <a:chExt cx="0" cy="0"/>
        </a:xfrm>
      </p:grpSpPr>
      <p:sp>
        <p:nvSpPr>
          <p:cNvPr id="33"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pic>
        <p:nvPicPr>
          <p:cNvPr id="31"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6"/>
          <p:cNvSpPr>
            <a:spLocks noGrp="1"/>
          </p:cNvSpPr>
          <p:nvPr>
            <p:ph type="body" sz="quarter" idx="17"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15"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8" name="Text Placeholder 7"/>
          <p:cNvSpPr>
            <a:spLocks noGrp="1"/>
          </p:cNvSpPr>
          <p:nvPr>
            <p:ph type="body" sz="quarter" idx="19" hasCustomPrompt="1"/>
          </p:nvPr>
        </p:nvSpPr>
        <p:spPr>
          <a:xfrm>
            <a:off x="1003300" y="2657250"/>
            <a:ext cx="8464550" cy="4211837"/>
          </a:xfrm>
          <a:prstGeom prst="rect">
            <a:avLst/>
          </a:prstGeom>
        </p:spPr>
        <p:txBody>
          <a:bodyPr vert="horz" lIns="0" tIns="0" rIns="0" bIns="0" numCol="2" spcCol="610074"/>
          <a:lstStyle>
            <a:lvl1pPr marL="177060" indent="-177060">
              <a:lnSpc>
                <a:spcPts val="2197"/>
              </a:lnSpc>
              <a:spcBef>
                <a:spcPts val="0"/>
              </a:spcBef>
              <a:spcAft>
                <a:spcPts val="800"/>
              </a:spcAft>
              <a:buClr>
                <a:schemeClr val="tx2"/>
              </a:buClr>
              <a:buSzPct val="65000"/>
              <a:buFont typeface="Lucida Grande"/>
              <a:buChar char="►"/>
              <a:defRPr lang="en-US" sz="1800" kern="1200" dirty="0" smtClean="0">
                <a:solidFill>
                  <a:schemeClr val="tx1"/>
                </a:solidFill>
                <a:latin typeface="+mn-lt"/>
                <a:ea typeface="ＭＳ Ｐゴシック" charset="0"/>
                <a:cs typeface="+mn-cs"/>
              </a:defRPr>
            </a:lvl1pPr>
            <a:lvl2pPr marL="354106" indent="-165989">
              <a:lnSpc>
                <a:spcPts val="2197"/>
              </a:lnSpc>
              <a:spcAft>
                <a:spcPts val="800"/>
              </a:spcAft>
              <a:buClr>
                <a:schemeClr val="bg1">
                  <a:lumMod val="65000"/>
                </a:schemeClr>
              </a:buClr>
              <a:buSzPct val="65000"/>
              <a:buFont typeface="Lucida Grande"/>
              <a:buChar char="►"/>
              <a:defRPr lang="en-US" sz="1800" kern="1200" dirty="0" smtClean="0">
                <a:solidFill>
                  <a:schemeClr val="tx1"/>
                </a:solidFill>
                <a:latin typeface="+mn-lt"/>
                <a:ea typeface="ＭＳ Ｐゴシック" charset="0"/>
                <a:cs typeface="+mn-cs"/>
              </a:defRPr>
            </a:lvl2pPr>
            <a:lvl3pPr marL="573831" indent="-224475">
              <a:lnSpc>
                <a:spcPts val="2197"/>
              </a:lnSpc>
              <a:spcAft>
                <a:spcPts val="800"/>
              </a:spcAft>
              <a:buClr>
                <a:schemeClr val="bg1">
                  <a:lumMod val="75000"/>
                </a:schemeClr>
              </a:buClr>
              <a:buSzPct val="65000"/>
              <a:buFont typeface="Lucida Grande"/>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58843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_IDEA">
    <p:spTree>
      <p:nvGrpSpPr>
        <p:cNvPr id="1" name=""/>
        <p:cNvGrpSpPr/>
        <p:nvPr/>
      </p:nvGrpSpPr>
      <p:grpSpPr>
        <a:xfrm>
          <a:off x="0" y="0"/>
          <a:ext cx="0" cy="0"/>
          <a:chOff x="0" y="0"/>
          <a:chExt cx="0" cy="0"/>
        </a:xfrm>
      </p:grpSpPr>
      <p:sp>
        <p:nvSpPr>
          <p:cNvPr id="25"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26" name="Straight Connector 25"/>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0"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Placeholder 6"/>
          <p:cNvSpPr>
            <a:spLocks noGrp="1"/>
          </p:cNvSpPr>
          <p:nvPr>
            <p:ph type="body" sz="quarter" idx="10" hasCustomPrompt="1"/>
          </p:nvPr>
        </p:nvSpPr>
        <p:spPr>
          <a:xfrm>
            <a:off x="1176339" y="1980545"/>
            <a:ext cx="8291510" cy="3264613"/>
          </a:xfrm>
          <a:prstGeom prst="rect">
            <a:avLst/>
          </a:prstGeom>
        </p:spPr>
        <p:txBody>
          <a:bodyPr vert="horz" lIns="0" tIns="0" rIns="0" bIns="0"/>
          <a:lstStyle>
            <a:lvl1pPr marL="0" indent="0">
              <a:lnSpc>
                <a:spcPts val="4010"/>
              </a:lnSpc>
              <a:spcBef>
                <a:spcPts val="0"/>
              </a:spcBef>
              <a:spcAft>
                <a:spcPts val="724"/>
              </a:spcAft>
              <a:buFont typeface="Arial"/>
              <a:buNone/>
              <a:defRPr sz="3600" baseline="0">
                <a:solidFill>
                  <a:srgbClr val="5E5E5E"/>
                </a:solidFill>
              </a:defRPr>
            </a:lvl1pPr>
            <a:lvl2pPr marL="452044" indent="0">
              <a:buFont typeface="Arial"/>
              <a:buNone/>
              <a:defRPr sz="3200">
                <a:solidFill>
                  <a:srgbClr val="7F7F7F"/>
                </a:solidFill>
              </a:defRPr>
            </a:lvl2pPr>
            <a:lvl3pPr marL="904090" indent="0">
              <a:buFont typeface="Arial"/>
              <a:buNone/>
              <a:defRPr sz="3200">
                <a:solidFill>
                  <a:srgbClr val="7F7F7F"/>
                </a:solidFill>
              </a:defRPr>
            </a:lvl3pPr>
            <a:lvl4pPr marL="1356142" indent="0">
              <a:buFont typeface="Arial"/>
              <a:buNone/>
              <a:defRPr sz="3200">
                <a:solidFill>
                  <a:srgbClr val="7F7F7F"/>
                </a:solidFill>
              </a:defRPr>
            </a:lvl4pPr>
            <a:lvl5pPr marL="1808187" indent="0">
              <a:buFont typeface="Arial"/>
              <a:buNone/>
              <a:defRPr sz="3200">
                <a:solidFill>
                  <a:srgbClr val="7F7F7F"/>
                </a:solidFill>
              </a:defRPr>
            </a:lvl5pPr>
          </a:lstStyle>
          <a:p>
            <a:pPr lvl="0"/>
            <a:r>
              <a:rPr lang="en-US" dirty="0"/>
              <a:t>Big Idea, Summary, or Value Prop</a:t>
            </a:r>
          </a:p>
        </p:txBody>
      </p:sp>
      <p:sp>
        <p:nvSpPr>
          <p:cNvPr id="12" name="Content Placeholder 2"/>
          <p:cNvSpPr>
            <a:spLocks noGrp="1"/>
          </p:cNvSpPr>
          <p:nvPr>
            <p:ph idx="1" hasCustomPrompt="1"/>
          </p:nvPr>
        </p:nvSpPr>
        <p:spPr>
          <a:xfrm>
            <a:off x="1181127" y="925565"/>
            <a:ext cx="8444871" cy="649236"/>
          </a:xfrm>
          <a:prstGeom prst="rect">
            <a:avLst/>
          </a:prstGeom>
        </p:spPr>
        <p:txBody>
          <a:bodyPr wrap="square" lIns="0" tIns="0" rIns="0" bIns="0" numCol="1" spcCol="609005">
            <a:noAutofit/>
          </a:bodyPr>
          <a:lstStyle>
            <a:lvl1pPr marL="0" indent="0">
              <a:lnSpc>
                <a:spcPts val="2197"/>
              </a:lnSpc>
              <a:spcBef>
                <a:spcPts val="0"/>
              </a:spcBef>
              <a:spcAft>
                <a:spcPts val="800"/>
              </a:spcAft>
              <a:buClr>
                <a:schemeClr val="tx2"/>
              </a:buClr>
              <a:buSzPct val="100000"/>
              <a:buFont typeface="Morningstar Symbols"/>
              <a:buNone/>
              <a:tabLst/>
              <a:defRPr lang="en-US" sz="2200" b="1" kern="1200" dirty="0" smtClean="0">
                <a:solidFill>
                  <a:srgbClr val="5E5E5E"/>
                </a:solidFill>
                <a:latin typeface="+mj-lt"/>
                <a:ea typeface="ＭＳ Ｐゴシック" charset="0"/>
                <a:cs typeface="ＭＳ Ｐゴシック" charset="0"/>
              </a:defRPr>
            </a:lvl1pPr>
            <a:lvl2pPr marL="160961" indent="0" defTabSz="450119">
              <a:lnSpc>
                <a:spcPts val="2197"/>
              </a:lnSpc>
              <a:spcBef>
                <a:spcPts val="0"/>
              </a:spcBef>
              <a:spcAft>
                <a:spcPts val="800"/>
              </a:spcAft>
              <a:buClr>
                <a:schemeClr val="tx2"/>
              </a:buClr>
              <a:buSzPct val="100000"/>
              <a:buFont typeface="Morningstar Symbols"/>
              <a:buNone/>
              <a:defRPr lang="en-US" sz="2200" b="1" kern="1200" dirty="0" smtClean="0">
                <a:solidFill>
                  <a:srgbClr val="5E5E5E"/>
                </a:solidFill>
                <a:latin typeface="+mj-lt"/>
                <a:ea typeface="ＭＳ Ｐゴシック" charset="0"/>
                <a:cs typeface="ＭＳ Ｐゴシック" charset="0"/>
              </a:defRPr>
            </a:lvl2pPr>
            <a:lvl3pPr marL="320341" indent="0">
              <a:spcBef>
                <a:spcPts val="0"/>
              </a:spcBef>
              <a:spcAft>
                <a:spcPts val="714"/>
              </a:spcAft>
              <a:buClr>
                <a:schemeClr val="bg1">
                  <a:lumMod val="75000"/>
                </a:schemeClr>
              </a:buClr>
              <a:buSzPct val="100000"/>
              <a:buFont typeface="Morningstar Symbols"/>
              <a:buNone/>
              <a:defRPr lang="en-US" sz="2200" b="1" kern="1200" dirty="0" smtClean="0">
                <a:solidFill>
                  <a:srgbClr val="5E5E5E"/>
                </a:solidFill>
                <a:latin typeface="+mj-lt"/>
                <a:ea typeface="ＭＳ Ｐゴシック" charset="0"/>
                <a:cs typeface="ＭＳ Ｐゴシック" charset="0"/>
              </a:defRPr>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dirty="0"/>
              <a:t>Subhead, Chapter, or Section</a:t>
            </a:r>
          </a:p>
        </p:txBody>
      </p:sp>
      <p:sp>
        <p:nvSpPr>
          <p:cNvPr id="14"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cxnSp>
        <p:nvCxnSpPr>
          <p:cNvPr id="8" name="Straight Connector 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06190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ARGE CHART">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sp>
        <p:nvSpPr>
          <p:cNvPr id="3" name="Chart Placeholder 2"/>
          <p:cNvSpPr>
            <a:spLocks noGrp="1"/>
          </p:cNvSpPr>
          <p:nvPr>
            <p:ph type="chart" sz="quarter" idx="19" hasCustomPrompt="1"/>
          </p:nvPr>
        </p:nvSpPr>
        <p:spPr>
          <a:xfrm>
            <a:off x="1173162" y="2650596"/>
            <a:ext cx="8288337" cy="4071937"/>
          </a:xfrm>
          <a:prstGeom prst="rect">
            <a:avLst/>
          </a:prstGeom>
        </p:spPr>
        <p:txBody>
          <a:bodyPr vert="horz" lIns="91067" tIns="45532" rIns="91067" bIns="45532"/>
          <a:lstStyle>
            <a:lvl1pPr marL="0" indent="0">
              <a:buNone/>
              <a:defRPr sz="1800" b="0" i="0">
                <a:solidFill>
                  <a:schemeClr val="bg1">
                    <a:lumMod val="75000"/>
                  </a:schemeClr>
                </a:solidFill>
                <a:latin typeface="+mn-lt"/>
              </a:defRPr>
            </a:lvl1pPr>
          </a:lstStyle>
          <a:p>
            <a:r>
              <a:rPr lang="en-US" dirty="0"/>
              <a:t>Click to Insert Chart</a:t>
            </a: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sp>
        <p:nvSpPr>
          <p:cNvPr id="21" name="Text Placeholder 16"/>
          <p:cNvSpPr>
            <a:spLocks noGrp="1"/>
          </p:cNvSpPr>
          <p:nvPr>
            <p:ph type="body" sz="quarter" idx="17"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23"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24977138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 LEFT">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sp>
        <p:nvSpPr>
          <p:cNvPr id="21" name="Text Placeholder 16"/>
          <p:cNvSpPr>
            <a:spLocks noGrp="1"/>
          </p:cNvSpPr>
          <p:nvPr>
            <p:ph type="body" sz="quarter" idx="17"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23"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11" name="Text Placeholder 7"/>
          <p:cNvSpPr>
            <a:spLocks noGrp="1"/>
          </p:cNvSpPr>
          <p:nvPr>
            <p:ph type="body" sz="quarter" idx="19" hasCustomPrompt="1"/>
          </p:nvPr>
        </p:nvSpPr>
        <p:spPr>
          <a:xfrm>
            <a:off x="7327904" y="2657250"/>
            <a:ext cx="2139949" cy="4211837"/>
          </a:xfrm>
          <a:prstGeom prst="rect">
            <a:avLst/>
          </a:prstGeom>
        </p:spPr>
        <p:txBody>
          <a:bodyPr vert="horz" lIns="0" tIns="0" rIns="0" bIns="0" numCol="1" spcCol="610074"/>
          <a:lstStyle>
            <a:lvl1pPr marL="177060" indent="-177060">
              <a:lnSpc>
                <a:spcPts val="2197"/>
              </a:lnSpc>
              <a:spcBef>
                <a:spcPts val="0"/>
              </a:spcBef>
              <a:spcAft>
                <a:spcPts val="800"/>
              </a:spcAft>
              <a:buClr>
                <a:schemeClr val="tx2"/>
              </a:buClr>
              <a:buSzPct val="65000"/>
              <a:buFont typeface="Lucida Grande"/>
              <a:buChar char="►"/>
              <a:defRPr lang="en-US" sz="1800" kern="1200" dirty="0" smtClean="0">
                <a:solidFill>
                  <a:schemeClr val="tx1"/>
                </a:solidFill>
                <a:latin typeface="+mn-lt"/>
                <a:ea typeface="ＭＳ Ｐゴシック" charset="0"/>
                <a:cs typeface="+mn-cs"/>
              </a:defRPr>
            </a:lvl1pPr>
            <a:lvl2pPr marL="354106" indent="-165989">
              <a:lnSpc>
                <a:spcPts val="2197"/>
              </a:lnSpc>
              <a:spcAft>
                <a:spcPts val="800"/>
              </a:spcAft>
              <a:buClr>
                <a:schemeClr val="bg1">
                  <a:lumMod val="65000"/>
                </a:schemeClr>
              </a:buClr>
              <a:buSzPct val="65000"/>
              <a:buFont typeface="Lucida Grande"/>
              <a:buChar char="►"/>
              <a:defRPr lang="en-US" sz="1800" kern="1200" dirty="0" smtClean="0">
                <a:solidFill>
                  <a:schemeClr val="tx1"/>
                </a:solidFill>
                <a:latin typeface="+mn-lt"/>
                <a:ea typeface="ＭＳ Ｐゴシック" charset="0"/>
                <a:cs typeface="+mn-cs"/>
              </a:defRPr>
            </a:lvl2pPr>
            <a:lvl3pPr marL="573831" indent="-224475">
              <a:lnSpc>
                <a:spcPts val="2197"/>
              </a:lnSpc>
              <a:spcAft>
                <a:spcPts val="800"/>
              </a:spcAft>
              <a:buClr>
                <a:schemeClr val="bg1">
                  <a:lumMod val="85000"/>
                </a:schemeClr>
              </a:buClr>
              <a:buSzPct val="65000"/>
              <a:buFont typeface="Lucida Grande"/>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
        <p:nvSpPr>
          <p:cNvPr id="14" name="Content Placeholder 2"/>
          <p:cNvSpPr>
            <a:spLocks noGrp="1"/>
          </p:cNvSpPr>
          <p:nvPr>
            <p:ph idx="23"/>
          </p:nvPr>
        </p:nvSpPr>
        <p:spPr>
          <a:xfrm>
            <a:off x="1184275" y="6720542"/>
            <a:ext cx="3399539" cy="232542"/>
          </a:xfrm>
          <a:prstGeom prst="rect">
            <a:avLst/>
          </a:prstGeom>
        </p:spPr>
        <p:txBody>
          <a:bodyPr wrap="square" lIns="0" tIns="0" rIns="0" bIns="0">
            <a:spAutoFit/>
          </a:bodyPr>
          <a:lstStyle>
            <a:lvl1pPr marL="0" indent="0">
              <a:lnSpc>
                <a:spcPts val="1798"/>
              </a:lnSpc>
              <a:spcBef>
                <a:spcPts val="0"/>
              </a:spcBef>
              <a:spcAft>
                <a:spcPts val="650"/>
              </a:spcAft>
              <a:buClr>
                <a:schemeClr val="tx2"/>
              </a:buClr>
              <a:buSzPct val="75000"/>
              <a:buFont typeface="Lucida Grande"/>
              <a:buNone/>
              <a:defRPr sz="1100">
                <a:solidFill>
                  <a:schemeClr val="bg1">
                    <a:lumMod val="65000"/>
                  </a:schemeClr>
                </a:solidFill>
              </a:defRPr>
            </a:lvl1pPr>
            <a:lvl2pPr marL="153818" indent="0" defTabSz="365504">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6949" indent="-226418">
              <a:spcBef>
                <a:spcPts val="0"/>
              </a:spcBef>
              <a:spcAft>
                <a:spcPts val="714"/>
              </a:spcAft>
              <a:buClr>
                <a:schemeClr val="bg1">
                  <a:lumMod val="75000"/>
                </a:schemeClr>
              </a:buClr>
              <a:buSzPct val="75000"/>
              <a:buFont typeface="Lucida Grande"/>
              <a:buChar char="►"/>
              <a:defRPr sz="1100"/>
            </a:lvl3pPr>
            <a:lvl4pPr marL="1918289" indent="-226418">
              <a:spcBef>
                <a:spcPts val="0"/>
              </a:spcBef>
              <a:spcAft>
                <a:spcPts val="714"/>
              </a:spcAft>
              <a:buClr>
                <a:schemeClr val="bg1">
                  <a:lumMod val="85000"/>
                </a:schemeClr>
              </a:buClr>
              <a:buSzPct val="75000"/>
              <a:buFont typeface="Lucida Grande"/>
              <a:buChar char="►"/>
              <a:defRPr sz="1100"/>
            </a:lvl4pPr>
            <a:lvl5pPr marL="2037780" indent="-226418">
              <a:buClr>
                <a:schemeClr val="tx2"/>
              </a:buClr>
              <a:buSzPct val="75000"/>
              <a:buFont typeface="Lucida Grande"/>
              <a:buChar char="►"/>
              <a:defRPr sz="1800"/>
            </a:lvl5pPr>
          </a:lstStyle>
          <a:p>
            <a:pPr lvl="0"/>
            <a:r>
              <a:rPr lang="en-US"/>
              <a:t>Click to edit Master text styles</a:t>
            </a:r>
          </a:p>
        </p:txBody>
      </p:sp>
      <p:sp>
        <p:nvSpPr>
          <p:cNvPr id="15" name="Chart Placeholder 2"/>
          <p:cNvSpPr>
            <a:spLocks noGrp="1"/>
          </p:cNvSpPr>
          <p:nvPr>
            <p:ph type="chart" sz="quarter" idx="24" hasCustomPrompt="1"/>
          </p:nvPr>
        </p:nvSpPr>
        <p:spPr>
          <a:xfrm>
            <a:off x="1173163" y="2650596"/>
            <a:ext cx="5926138" cy="4071937"/>
          </a:xfrm>
          <a:prstGeom prst="rect">
            <a:avLst/>
          </a:prstGeom>
        </p:spPr>
        <p:txBody>
          <a:bodyPr vert="horz" lIns="91067" tIns="45532" rIns="91067" bIns="45532"/>
          <a:lstStyle>
            <a:lvl1pPr marL="0" indent="0">
              <a:buNone/>
              <a:defRPr sz="1800" b="0" i="0">
                <a:solidFill>
                  <a:schemeClr val="bg1">
                    <a:lumMod val="75000"/>
                  </a:schemeClr>
                </a:solidFill>
                <a:latin typeface="+mn-lt"/>
              </a:defRPr>
            </a:lvl1pPr>
          </a:lstStyle>
          <a:p>
            <a:r>
              <a:rPr lang="en-US" dirty="0"/>
              <a:t>Click to Insert Chart</a:t>
            </a:r>
          </a:p>
        </p:txBody>
      </p:sp>
    </p:spTree>
    <p:extLst>
      <p:ext uri="{BB962C8B-B14F-4D97-AF65-F5344CB8AC3E}">
        <p14:creationId xmlns:p14="http://schemas.microsoft.com/office/powerpoint/2010/main" val="7029399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RT RIGHT">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sp>
        <p:nvSpPr>
          <p:cNvPr id="21" name="Text Placeholder 16"/>
          <p:cNvSpPr>
            <a:spLocks noGrp="1"/>
          </p:cNvSpPr>
          <p:nvPr>
            <p:ph type="body" sz="quarter" idx="17"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23"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11" name="Text Placeholder 7"/>
          <p:cNvSpPr>
            <a:spLocks noGrp="1"/>
          </p:cNvSpPr>
          <p:nvPr>
            <p:ph type="body" sz="quarter" idx="19" hasCustomPrompt="1"/>
          </p:nvPr>
        </p:nvSpPr>
        <p:spPr>
          <a:xfrm>
            <a:off x="990153" y="2657250"/>
            <a:ext cx="2339014" cy="4211837"/>
          </a:xfrm>
          <a:prstGeom prst="rect">
            <a:avLst/>
          </a:prstGeom>
        </p:spPr>
        <p:txBody>
          <a:bodyPr vert="horz" lIns="0" tIns="0" rIns="0" bIns="0" numCol="1" spcCol="610074"/>
          <a:lstStyle>
            <a:lvl1pPr marL="177060" indent="-177060">
              <a:lnSpc>
                <a:spcPts val="2197"/>
              </a:lnSpc>
              <a:spcBef>
                <a:spcPts val="0"/>
              </a:spcBef>
              <a:spcAft>
                <a:spcPts val="800"/>
              </a:spcAft>
              <a:buClr>
                <a:schemeClr val="tx2"/>
              </a:buClr>
              <a:buSzPct val="65000"/>
              <a:buFont typeface="Lucida Grande"/>
              <a:buChar char="►"/>
              <a:defRPr lang="en-US" sz="1800" kern="1200" dirty="0" smtClean="0">
                <a:solidFill>
                  <a:schemeClr val="tx1"/>
                </a:solidFill>
                <a:latin typeface="+mn-lt"/>
                <a:ea typeface="ＭＳ Ｐゴシック" charset="0"/>
                <a:cs typeface="+mn-cs"/>
              </a:defRPr>
            </a:lvl1pPr>
            <a:lvl2pPr marL="354106" indent="-165989">
              <a:lnSpc>
                <a:spcPts val="2197"/>
              </a:lnSpc>
              <a:spcAft>
                <a:spcPts val="800"/>
              </a:spcAft>
              <a:buClr>
                <a:schemeClr val="bg1">
                  <a:lumMod val="65000"/>
                </a:schemeClr>
              </a:buClr>
              <a:buSzPct val="65000"/>
              <a:buFont typeface="Lucida Grande"/>
              <a:buChar char="►"/>
              <a:defRPr lang="en-US" sz="1800" kern="1200" dirty="0" smtClean="0">
                <a:solidFill>
                  <a:schemeClr val="tx1"/>
                </a:solidFill>
                <a:latin typeface="+mn-lt"/>
                <a:ea typeface="ＭＳ Ｐゴシック" charset="0"/>
                <a:cs typeface="+mn-cs"/>
              </a:defRPr>
            </a:lvl2pPr>
            <a:lvl3pPr marL="573831" indent="-224475">
              <a:lnSpc>
                <a:spcPts val="2197"/>
              </a:lnSpc>
              <a:spcAft>
                <a:spcPts val="800"/>
              </a:spcAft>
              <a:buClr>
                <a:schemeClr val="bg1">
                  <a:lumMod val="85000"/>
                </a:schemeClr>
              </a:buClr>
              <a:buSzPct val="65000"/>
              <a:buFont typeface="Lucida Grande"/>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
        <p:nvSpPr>
          <p:cNvPr id="14" name="Content Placeholder 2"/>
          <p:cNvSpPr>
            <a:spLocks noGrp="1"/>
          </p:cNvSpPr>
          <p:nvPr>
            <p:ph idx="23"/>
          </p:nvPr>
        </p:nvSpPr>
        <p:spPr>
          <a:xfrm>
            <a:off x="3546477" y="6720542"/>
            <a:ext cx="3399539" cy="232542"/>
          </a:xfrm>
          <a:prstGeom prst="rect">
            <a:avLst/>
          </a:prstGeom>
        </p:spPr>
        <p:txBody>
          <a:bodyPr wrap="square" lIns="0" tIns="0" rIns="0" bIns="0">
            <a:spAutoFit/>
          </a:bodyPr>
          <a:lstStyle>
            <a:lvl1pPr marL="0" indent="0">
              <a:lnSpc>
                <a:spcPts val="1798"/>
              </a:lnSpc>
              <a:spcBef>
                <a:spcPts val="0"/>
              </a:spcBef>
              <a:spcAft>
                <a:spcPts val="650"/>
              </a:spcAft>
              <a:buClr>
                <a:schemeClr val="tx2"/>
              </a:buClr>
              <a:buSzPct val="75000"/>
              <a:buFont typeface="Lucida Grande"/>
              <a:buNone/>
              <a:defRPr sz="1100">
                <a:solidFill>
                  <a:schemeClr val="bg1">
                    <a:lumMod val="65000"/>
                  </a:schemeClr>
                </a:solidFill>
              </a:defRPr>
            </a:lvl1pPr>
            <a:lvl2pPr marL="153818" indent="0" defTabSz="365504">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6949" indent="-226418">
              <a:spcBef>
                <a:spcPts val="0"/>
              </a:spcBef>
              <a:spcAft>
                <a:spcPts val="714"/>
              </a:spcAft>
              <a:buClr>
                <a:schemeClr val="bg1">
                  <a:lumMod val="75000"/>
                </a:schemeClr>
              </a:buClr>
              <a:buSzPct val="75000"/>
              <a:buFont typeface="Lucida Grande"/>
              <a:buChar char="►"/>
              <a:defRPr sz="1100"/>
            </a:lvl3pPr>
            <a:lvl4pPr marL="1918289" indent="-226418">
              <a:spcBef>
                <a:spcPts val="0"/>
              </a:spcBef>
              <a:spcAft>
                <a:spcPts val="714"/>
              </a:spcAft>
              <a:buClr>
                <a:schemeClr val="bg1">
                  <a:lumMod val="85000"/>
                </a:schemeClr>
              </a:buClr>
              <a:buSzPct val="75000"/>
              <a:buFont typeface="Lucida Grande"/>
              <a:buChar char="►"/>
              <a:defRPr sz="1100"/>
            </a:lvl4pPr>
            <a:lvl5pPr marL="2037780" indent="-226418">
              <a:buClr>
                <a:schemeClr val="tx2"/>
              </a:buClr>
              <a:buSzPct val="75000"/>
              <a:buFont typeface="Lucida Grande"/>
              <a:buChar char="►"/>
              <a:defRPr sz="1800"/>
            </a:lvl5pPr>
          </a:lstStyle>
          <a:p>
            <a:pPr lvl="0"/>
            <a:r>
              <a:rPr lang="en-US"/>
              <a:t>Click to edit Master text styles</a:t>
            </a:r>
          </a:p>
        </p:txBody>
      </p:sp>
      <p:sp>
        <p:nvSpPr>
          <p:cNvPr id="15" name="Chart Placeholder 2"/>
          <p:cNvSpPr>
            <a:spLocks noGrp="1"/>
          </p:cNvSpPr>
          <p:nvPr>
            <p:ph type="chart" sz="quarter" idx="24" hasCustomPrompt="1"/>
          </p:nvPr>
        </p:nvSpPr>
        <p:spPr>
          <a:xfrm>
            <a:off x="3535363" y="2650596"/>
            <a:ext cx="5926138" cy="4071937"/>
          </a:xfrm>
          <a:prstGeom prst="rect">
            <a:avLst/>
          </a:prstGeom>
        </p:spPr>
        <p:txBody>
          <a:bodyPr vert="horz" lIns="91067" tIns="45532" rIns="91067" bIns="45532"/>
          <a:lstStyle>
            <a:lvl1pPr marL="0" indent="0">
              <a:buNone/>
              <a:defRPr sz="1800" b="0" i="0">
                <a:solidFill>
                  <a:schemeClr val="bg1">
                    <a:lumMod val="75000"/>
                  </a:schemeClr>
                </a:solidFill>
                <a:latin typeface="+mn-lt"/>
              </a:defRPr>
            </a:lvl1pPr>
          </a:lstStyle>
          <a:p>
            <a:r>
              <a:rPr lang="en-US" dirty="0"/>
              <a:t>Click to Insert Chart</a:t>
            </a:r>
          </a:p>
        </p:txBody>
      </p:sp>
    </p:spTree>
    <p:extLst>
      <p:ext uri="{BB962C8B-B14F-4D97-AF65-F5344CB8AC3E}">
        <p14:creationId xmlns:p14="http://schemas.microsoft.com/office/powerpoint/2010/main" val="16259274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sp>
        <p:nvSpPr>
          <p:cNvPr id="21" name="Text Placeholder 16"/>
          <p:cNvSpPr>
            <a:spLocks noGrp="1"/>
          </p:cNvSpPr>
          <p:nvPr>
            <p:ph type="body" sz="quarter" idx="17"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23"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11" name="Text Placeholder 7"/>
          <p:cNvSpPr>
            <a:spLocks noGrp="1"/>
          </p:cNvSpPr>
          <p:nvPr>
            <p:ph type="body" sz="quarter" idx="19" hasCustomPrompt="1"/>
          </p:nvPr>
        </p:nvSpPr>
        <p:spPr>
          <a:xfrm>
            <a:off x="5513387" y="2657250"/>
            <a:ext cx="3948113" cy="4211837"/>
          </a:xfrm>
          <a:prstGeom prst="rect">
            <a:avLst/>
          </a:prstGeom>
        </p:spPr>
        <p:txBody>
          <a:bodyPr vert="horz" lIns="0" tIns="0" rIns="0" bIns="0" numCol="1" spcCol="610074"/>
          <a:lstStyle>
            <a:lvl1pPr marL="177060" indent="-177060">
              <a:lnSpc>
                <a:spcPts val="2197"/>
              </a:lnSpc>
              <a:spcBef>
                <a:spcPts val="0"/>
              </a:spcBef>
              <a:spcAft>
                <a:spcPts val="800"/>
              </a:spcAft>
              <a:buClr>
                <a:schemeClr val="tx2"/>
              </a:buClr>
              <a:buSzPct val="65000"/>
              <a:buFont typeface="Lucida Grande"/>
              <a:buChar char="►"/>
              <a:defRPr lang="en-US" sz="1800" kern="1200" dirty="0" smtClean="0">
                <a:solidFill>
                  <a:schemeClr val="tx1"/>
                </a:solidFill>
                <a:latin typeface="+mn-lt"/>
                <a:ea typeface="ＭＳ Ｐゴシック" charset="0"/>
                <a:cs typeface="+mn-cs"/>
              </a:defRPr>
            </a:lvl1pPr>
            <a:lvl2pPr marL="354106" indent="-165989">
              <a:lnSpc>
                <a:spcPts val="2197"/>
              </a:lnSpc>
              <a:spcAft>
                <a:spcPts val="800"/>
              </a:spcAft>
              <a:buClr>
                <a:schemeClr val="bg1">
                  <a:lumMod val="65000"/>
                </a:schemeClr>
              </a:buClr>
              <a:buSzPct val="65000"/>
              <a:buFont typeface="Lucida Grande"/>
              <a:buChar char="►"/>
              <a:defRPr lang="en-US" sz="1800" kern="1200" dirty="0" smtClean="0">
                <a:solidFill>
                  <a:schemeClr val="tx1"/>
                </a:solidFill>
                <a:latin typeface="+mn-lt"/>
                <a:ea typeface="ＭＳ Ｐゴシック" charset="0"/>
                <a:cs typeface="+mn-cs"/>
              </a:defRPr>
            </a:lvl2pPr>
            <a:lvl3pPr marL="573831" indent="-224475">
              <a:lnSpc>
                <a:spcPts val="2197"/>
              </a:lnSpc>
              <a:spcAft>
                <a:spcPts val="800"/>
              </a:spcAft>
              <a:buClr>
                <a:schemeClr val="bg1">
                  <a:lumMod val="85000"/>
                </a:schemeClr>
              </a:buClr>
              <a:buSzPct val="65000"/>
              <a:buFont typeface="Lucida Grande"/>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
        <p:nvSpPr>
          <p:cNvPr id="16" name="Content Placeholder 2"/>
          <p:cNvSpPr>
            <a:spLocks noGrp="1"/>
          </p:cNvSpPr>
          <p:nvPr>
            <p:ph idx="21"/>
          </p:nvPr>
        </p:nvSpPr>
        <p:spPr>
          <a:xfrm>
            <a:off x="1183325"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818" indent="0" defTabSz="365504">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6949" indent="-226418">
              <a:spcBef>
                <a:spcPts val="0"/>
              </a:spcBef>
              <a:spcAft>
                <a:spcPts val="714"/>
              </a:spcAft>
              <a:buClr>
                <a:schemeClr val="bg1">
                  <a:lumMod val="75000"/>
                </a:schemeClr>
              </a:buClr>
              <a:buSzPct val="75000"/>
              <a:buFont typeface="Lucida Grande"/>
              <a:buChar char="►"/>
              <a:defRPr sz="1100"/>
            </a:lvl3pPr>
            <a:lvl4pPr marL="1918289" indent="-226418">
              <a:spcBef>
                <a:spcPts val="0"/>
              </a:spcBef>
              <a:spcAft>
                <a:spcPts val="714"/>
              </a:spcAft>
              <a:buClr>
                <a:schemeClr val="bg1">
                  <a:lumMod val="85000"/>
                </a:schemeClr>
              </a:buClr>
              <a:buSzPct val="75000"/>
              <a:buFont typeface="Lucida Grande"/>
              <a:buChar char="►"/>
              <a:defRPr sz="1100"/>
            </a:lvl4pPr>
            <a:lvl5pPr marL="2037780" indent="-226418">
              <a:buClr>
                <a:schemeClr val="tx2"/>
              </a:buClr>
              <a:buSzPct val="75000"/>
              <a:buFont typeface="Lucida Grande"/>
              <a:buChar char="►"/>
              <a:defRPr sz="1800"/>
            </a:lvl5pPr>
          </a:lstStyle>
          <a:p>
            <a:pPr lvl="0"/>
            <a:r>
              <a:rPr lang="en-US"/>
              <a:t>Click to edit Master text styles</a:t>
            </a:r>
          </a:p>
        </p:txBody>
      </p:sp>
      <p:sp>
        <p:nvSpPr>
          <p:cNvPr id="18" name="Picture Placeholder 2"/>
          <p:cNvSpPr>
            <a:spLocks noGrp="1"/>
          </p:cNvSpPr>
          <p:nvPr>
            <p:ph type="pic" sz="quarter" idx="22"/>
          </p:nvPr>
        </p:nvSpPr>
        <p:spPr>
          <a:xfrm>
            <a:off x="1183323" y="2718341"/>
            <a:ext cx="4200438" cy="3005075"/>
          </a:xfrm>
          <a:prstGeom prst="rect">
            <a:avLst/>
          </a:prstGeom>
          <a:effectLst>
            <a:outerShdw blurRad="66675" dist="12700" dir="2700000" algn="tl" rotWithShape="0">
              <a:schemeClr val="bg1">
                <a:lumMod val="50000"/>
                <a:alpha val="83000"/>
              </a:schemeClr>
            </a:outerShdw>
          </a:effectLst>
        </p:spPr>
        <p:txBody>
          <a:bodyPr vert="horz" lIns="81282" tIns="40639" rIns="81282" bIns="40639"/>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16753468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sp>
        <p:nvSpPr>
          <p:cNvPr id="21" name="Text Placeholder 16"/>
          <p:cNvSpPr>
            <a:spLocks noGrp="1"/>
          </p:cNvSpPr>
          <p:nvPr>
            <p:ph type="body" sz="quarter" idx="17"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23"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11" name="Text Placeholder 7"/>
          <p:cNvSpPr>
            <a:spLocks noGrp="1"/>
          </p:cNvSpPr>
          <p:nvPr>
            <p:ph type="body" sz="quarter" idx="19" hasCustomPrompt="1"/>
          </p:nvPr>
        </p:nvSpPr>
        <p:spPr>
          <a:xfrm>
            <a:off x="990603" y="2657250"/>
            <a:ext cx="3948113" cy="4211837"/>
          </a:xfrm>
          <a:prstGeom prst="rect">
            <a:avLst/>
          </a:prstGeom>
        </p:spPr>
        <p:txBody>
          <a:bodyPr vert="horz" lIns="0" tIns="0" rIns="0" bIns="0" numCol="1" spcCol="610074"/>
          <a:lstStyle>
            <a:lvl1pPr marL="177060" indent="-177060">
              <a:lnSpc>
                <a:spcPts val="2197"/>
              </a:lnSpc>
              <a:spcBef>
                <a:spcPts val="0"/>
              </a:spcBef>
              <a:spcAft>
                <a:spcPts val="800"/>
              </a:spcAft>
              <a:buClr>
                <a:schemeClr val="tx2"/>
              </a:buClr>
              <a:buSzPct val="65000"/>
              <a:buFont typeface="Lucida Grande"/>
              <a:buChar char="►"/>
              <a:defRPr lang="en-US" sz="1800" kern="1200" dirty="0" smtClean="0">
                <a:solidFill>
                  <a:schemeClr val="tx1"/>
                </a:solidFill>
                <a:latin typeface="+mn-lt"/>
                <a:ea typeface="ＭＳ Ｐゴシック" charset="0"/>
                <a:cs typeface="+mn-cs"/>
              </a:defRPr>
            </a:lvl1pPr>
            <a:lvl2pPr marL="354106" indent="-165989">
              <a:lnSpc>
                <a:spcPts val="2197"/>
              </a:lnSpc>
              <a:spcAft>
                <a:spcPts val="800"/>
              </a:spcAft>
              <a:buClr>
                <a:schemeClr val="bg1">
                  <a:lumMod val="65000"/>
                </a:schemeClr>
              </a:buClr>
              <a:buSzPct val="65000"/>
              <a:buFont typeface="Lucida Grande"/>
              <a:buChar char="►"/>
              <a:defRPr lang="en-US" sz="1800" kern="1200" dirty="0" smtClean="0">
                <a:solidFill>
                  <a:schemeClr val="tx1"/>
                </a:solidFill>
                <a:latin typeface="+mn-lt"/>
                <a:ea typeface="ＭＳ Ｐゴシック" charset="0"/>
                <a:cs typeface="+mn-cs"/>
              </a:defRPr>
            </a:lvl2pPr>
            <a:lvl3pPr marL="573831" indent="-224475">
              <a:lnSpc>
                <a:spcPts val="2197"/>
              </a:lnSpc>
              <a:spcAft>
                <a:spcPts val="800"/>
              </a:spcAft>
              <a:buClr>
                <a:schemeClr val="bg1">
                  <a:lumMod val="85000"/>
                </a:schemeClr>
              </a:buClr>
              <a:buSzPct val="65000"/>
              <a:buFont typeface="Lucida Grande"/>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
        <p:nvSpPr>
          <p:cNvPr id="16" name="Content Placeholder 2"/>
          <p:cNvSpPr>
            <a:spLocks noGrp="1"/>
          </p:cNvSpPr>
          <p:nvPr>
            <p:ph idx="21"/>
          </p:nvPr>
        </p:nvSpPr>
        <p:spPr>
          <a:xfrm>
            <a:off x="5267416"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818" indent="0" defTabSz="365504">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6949" indent="-226418">
              <a:spcBef>
                <a:spcPts val="0"/>
              </a:spcBef>
              <a:spcAft>
                <a:spcPts val="714"/>
              </a:spcAft>
              <a:buClr>
                <a:schemeClr val="bg1">
                  <a:lumMod val="75000"/>
                </a:schemeClr>
              </a:buClr>
              <a:buSzPct val="75000"/>
              <a:buFont typeface="Lucida Grande"/>
              <a:buChar char="►"/>
              <a:defRPr sz="1100"/>
            </a:lvl3pPr>
            <a:lvl4pPr marL="1918289" indent="-226418">
              <a:spcBef>
                <a:spcPts val="0"/>
              </a:spcBef>
              <a:spcAft>
                <a:spcPts val="714"/>
              </a:spcAft>
              <a:buClr>
                <a:schemeClr val="bg1">
                  <a:lumMod val="85000"/>
                </a:schemeClr>
              </a:buClr>
              <a:buSzPct val="75000"/>
              <a:buFont typeface="Lucida Grande"/>
              <a:buChar char="►"/>
              <a:defRPr sz="1100"/>
            </a:lvl4pPr>
            <a:lvl5pPr marL="2037780" indent="-226418">
              <a:buClr>
                <a:schemeClr val="tx2"/>
              </a:buClr>
              <a:buSzPct val="75000"/>
              <a:buFont typeface="Lucida Grande"/>
              <a:buChar char="►"/>
              <a:defRPr sz="1800"/>
            </a:lvl5pPr>
          </a:lstStyle>
          <a:p>
            <a:pPr lvl="0"/>
            <a:r>
              <a:rPr lang="en-US"/>
              <a:t>Click to edit Master text styles</a:t>
            </a:r>
          </a:p>
        </p:txBody>
      </p:sp>
      <p:sp>
        <p:nvSpPr>
          <p:cNvPr id="18" name="Picture Placeholder 2"/>
          <p:cNvSpPr>
            <a:spLocks noGrp="1"/>
          </p:cNvSpPr>
          <p:nvPr>
            <p:ph type="pic" sz="quarter" idx="22"/>
          </p:nvPr>
        </p:nvSpPr>
        <p:spPr>
          <a:xfrm>
            <a:off x="5267413" y="2718341"/>
            <a:ext cx="4200438" cy="3005075"/>
          </a:xfrm>
          <a:prstGeom prst="rect">
            <a:avLst/>
          </a:prstGeom>
          <a:effectLst>
            <a:outerShdw blurRad="66675" dist="12700" dir="2700000" algn="tl" rotWithShape="0">
              <a:schemeClr val="bg1">
                <a:lumMod val="50000"/>
                <a:alpha val="83000"/>
              </a:schemeClr>
            </a:outerShdw>
          </a:effectLst>
        </p:spPr>
        <p:txBody>
          <a:bodyPr vert="horz" lIns="81282" tIns="40639" rIns="81282" bIns="40639"/>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25259393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IMAGE">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sp>
        <p:nvSpPr>
          <p:cNvPr id="21" name="Text Placeholder 16"/>
          <p:cNvSpPr>
            <a:spLocks noGrp="1"/>
          </p:cNvSpPr>
          <p:nvPr>
            <p:ph type="body" sz="quarter" idx="17"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23"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16" name="Content Placeholder 2"/>
          <p:cNvSpPr>
            <a:spLocks noGrp="1"/>
          </p:cNvSpPr>
          <p:nvPr>
            <p:ph idx="21"/>
          </p:nvPr>
        </p:nvSpPr>
        <p:spPr>
          <a:xfrm>
            <a:off x="1184275"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818" indent="0" defTabSz="365504">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6949" indent="-226418">
              <a:spcBef>
                <a:spcPts val="0"/>
              </a:spcBef>
              <a:spcAft>
                <a:spcPts val="714"/>
              </a:spcAft>
              <a:buClr>
                <a:schemeClr val="bg1">
                  <a:lumMod val="75000"/>
                </a:schemeClr>
              </a:buClr>
              <a:buSzPct val="75000"/>
              <a:buFont typeface="Lucida Grande"/>
              <a:buChar char="►"/>
              <a:defRPr sz="1100"/>
            </a:lvl3pPr>
            <a:lvl4pPr marL="1918289" indent="-226418">
              <a:spcBef>
                <a:spcPts val="0"/>
              </a:spcBef>
              <a:spcAft>
                <a:spcPts val="714"/>
              </a:spcAft>
              <a:buClr>
                <a:schemeClr val="bg1">
                  <a:lumMod val="85000"/>
                </a:schemeClr>
              </a:buClr>
              <a:buSzPct val="75000"/>
              <a:buFont typeface="Lucida Grande"/>
              <a:buChar char="►"/>
              <a:defRPr sz="1100"/>
            </a:lvl4pPr>
            <a:lvl5pPr marL="2037780" indent="-226418">
              <a:buClr>
                <a:schemeClr val="tx2"/>
              </a:buClr>
              <a:buSzPct val="75000"/>
              <a:buFont typeface="Lucida Grande"/>
              <a:buChar char="►"/>
              <a:defRPr sz="1800"/>
            </a:lvl5pPr>
          </a:lstStyle>
          <a:p>
            <a:pPr lvl="0"/>
            <a:r>
              <a:rPr lang="en-US"/>
              <a:t>Click to edit Master text styles</a:t>
            </a:r>
          </a:p>
        </p:txBody>
      </p:sp>
      <p:sp>
        <p:nvSpPr>
          <p:cNvPr id="18" name="Picture Placeholder 2"/>
          <p:cNvSpPr>
            <a:spLocks noGrp="1"/>
          </p:cNvSpPr>
          <p:nvPr>
            <p:ph type="pic" sz="quarter" idx="22"/>
          </p:nvPr>
        </p:nvSpPr>
        <p:spPr>
          <a:xfrm>
            <a:off x="1184281" y="2718341"/>
            <a:ext cx="3768723" cy="3005075"/>
          </a:xfrm>
          <a:prstGeom prst="rect">
            <a:avLst/>
          </a:prstGeom>
          <a:effectLst>
            <a:outerShdw blurRad="66675" dist="12700" dir="2700000" algn="tl" rotWithShape="0">
              <a:schemeClr val="bg1">
                <a:lumMod val="50000"/>
                <a:alpha val="83000"/>
              </a:schemeClr>
            </a:outerShdw>
          </a:effectLst>
        </p:spPr>
        <p:txBody>
          <a:bodyPr vert="horz" lIns="81282" tIns="40639" rIns="81282" bIns="40639"/>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
        <p:nvSpPr>
          <p:cNvPr id="14" name="Content Placeholder 2"/>
          <p:cNvSpPr>
            <a:spLocks noGrp="1"/>
          </p:cNvSpPr>
          <p:nvPr>
            <p:ph idx="23"/>
          </p:nvPr>
        </p:nvSpPr>
        <p:spPr>
          <a:xfrm>
            <a:off x="5699125"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818" indent="0" defTabSz="365504">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6949" indent="-226418">
              <a:spcBef>
                <a:spcPts val="0"/>
              </a:spcBef>
              <a:spcAft>
                <a:spcPts val="714"/>
              </a:spcAft>
              <a:buClr>
                <a:schemeClr val="bg1">
                  <a:lumMod val="75000"/>
                </a:schemeClr>
              </a:buClr>
              <a:buSzPct val="75000"/>
              <a:buFont typeface="Lucida Grande"/>
              <a:buChar char="►"/>
              <a:defRPr sz="1100"/>
            </a:lvl3pPr>
            <a:lvl4pPr marL="1918289" indent="-226418">
              <a:spcBef>
                <a:spcPts val="0"/>
              </a:spcBef>
              <a:spcAft>
                <a:spcPts val="714"/>
              </a:spcAft>
              <a:buClr>
                <a:schemeClr val="bg1">
                  <a:lumMod val="85000"/>
                </a:schemeClr>
              </a:buClr>
              <a:buSzPct val="75000"/>
              <a:buFont typeface="Lucida Grande"/>
              <a:buChar char="►"/>
              <a:defRPr sz="1100"/>
            </a:lvl4pPr>
            <a:lvl5pPr marL="2037780" indent="-226418">
              <a:buClr>
                <a:schemeClr val="tx2"/>
              </a:buClr>
              <a:buSzPct val="75000"/>
              <a:buFont typeface="Lucida Grande"/>
              <a:buChar char="►"/>
              <a:defRPr sz="1800"/>
            </a:lvl5pPr>
          </a:lstStyle>
          <a:p>
            <a:pPr lvl="0"/>
            <a:r>
              <a:rPr lang="en-US"/>
              <a:t>Click to edit Master text styles</a:t>
            </a:r>
          </a:p>
        </p:txBody>
      </p:sp>
      <p:sp>
        <p:nvSpPr>
          <p:cNvPr id="15" name="Picture Placeholder 2"/>
          <p:cNvSpPr>
            <a:spLocks noGrp="1"/>
          </p:cNvSpPr>
          <p:nvPr>
            <p:ph type="pic" sz="quarter" idx="24"/>
          </p:nvPr>
        </p:nvSpPr>
        <p:spPr>
          <a:xfrm>
            <a:off x="5699132" y="2718341"/>
            <a:ext cx="3768723" cy="3005075"/>
          </a:xfrm>
          <a:prstGeom prst="rect">
            <a:avLst/>
          </a:prstGeom>
          <a:effectLst>
            <a:outerShdw blurRad="66675" dist="12700" dir="2700000" algn="tl" rotWithShape="0">
              <a:schemeClr val="bg1">
                <a:lumMod val="50000"/>
                <a:alpha val="83000"/>
              </a:schemeClr>
            </a:outerShdw>
          </a:effectLst>
        </p:spPr>
        <p:txBody>
          <a:bodyPr vert="horz" lIns="81282" tIns="40639" rIns="81282" bIns="40639"/>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24772549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IMAGE">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sp>
        <p:nvSpPr>
          <p:cNvPr id="21" name="Text Placeholder 16"/>
          <p:cNvSpPr>
            <a:spLocks noGrp="1"/>
          </p:cNvSpPr>
          <p:nvPr>
            <p:ph type="body" sz="quarter" idx="17"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23"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16" name="Content Placeholder 2"/>
          <p:cNvSpPr>
            <a:spLocks noGrp="1"/>
          </p:cNvSpPr>
          <p:nvPr>
            <p:ph idx="21"/>
          </p:nvPr>
        </p:nvSpPr>
        <p:spPr>
          <a:xfrm>
            <a:off x="1184275" y="656896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818" indent="0" defTabSz="365504">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6949" indent="-226418">
              <a:spcBef>
                <a:spcPts val="0"/>
              </a:spcBef>
              <a:spcAft>
                <a:spcPts val="714"/>
              </a:spcAft>
              <a:buClr>
                <a:schemeClr val="bg1">
                  <a:lumMod val="75000"/>
                </a:schemeClr>
              </a:buClr>
              <a:buSzPct val="75000"/>
              <a:buFont typeface="Lucida Grande"/>
              <a:buChar char="►"/>
              <a:defRPr sz="1100"/>
            </a:lvl3pPr>
            <a:lvl4pPr marL="1918289" indent="-226418">
              <a:spcBef>
                <a:spcPts val="0"/>
              </a:spcBef>
              <a:spcAft>
                <a:spcPts val="714"/>
              </a:spcAft>
              <a:buClr>
                <a:schemeClr val="bg1">
                  <a:lumMod val="85000"/>
                </a:schemeClr>
              </a:buClr>
              <a:buSzPct val="75000"/>
              <a:buFont typeface="Lucida Grande"/>
              <a:buChar char="►"/>
              <a:defRPr sz="1100"/>
            </a:lvl4pPr>
            <a:lvl5pPr marL="2037780" indent="-226418">
              <a:buClr>
                <a:schemeClr val="tx2"/>
              </a:buClr>
              <a:buSzPct val="75000"/>
              <a:buFont typeface="Lucida Grande"/>
              <a:buChar char="►"/>
              <a:defRPr sz="1800"/>
            </a:lvl5pPr>
          </a:lstStyle>
          <a:p>
            <a:pPr lvl="0"/>
            <a:r>
              <a:rPr lang="en-US"/>
              <a:t>Click to edit Master text styles</a:t>
            </a:r>
          </a:p>
        </p:txBody>
      </p:sp>
      <p:sp>
        <p:nvSpPr>
          <p:cNvPr id="18" name="Picture Placeholder 2"/>
          <p:cNvSpPr>
            <a:spLocks noGrp="1"/>
          </p:cNvSpPr>
          <p:nvPr>
            <p:ph type="pic" sz="quarter" idx="22"/>
          </p:nvPr>
        </p:nvSpPr>
        <p:spPr>
          <a:xfrm>
            <a:off x="1184283" y="2718342"/>
            <a:ext cx="8277223" cy="3730157"/>
          </a:xfrm>
          <a:prstGeom prst="rect">
            <a:avLst/>
          </a:prstGeom>
          <a:effectLst>
            <a:outerShdw blurRad="66675" dist="12700" dir="2700000" algn="tl" rotWithShape="0">
              <a:schemeClr val="bg1">
                <a:lumMod val="50000"/>
                <a:alpha val="83000"/>
              </a:schemeClr>
            </a:outerShdw>
          </a:effectLst>
        </p:spPr>
        <p:txBody>
          <a:bodyPr vert="horz" lIns="81282" tIns="40639" rIns="81282" bIns="40639"/>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850405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INGLE TITLE">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6"/>
          <p:cNvSpPr>
            <a:spLocks noGrp="1"/>
          </p:cNvSpPr>
          <p:nvPr>
            <p:ph type="body" sz="quarter" idx="17"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15" name="Title 2"/>
          <p:cNvSpPr>
            <a:spLocks noGrp="1"/>
          </p:cNvSpPr>
          <p:nvPr>
            <p:ph type="title" hasCustomPrompt="1"/>
          </p:nvPr>
        </p:nvSpPr>
        <p:spPr>
          <a:xfrm>
            <a:off x="1181101" y="548788"/>
            <a:ext cx="8280400" cy="721223"/>
          </a:xfrm>
          <a:prstGeom prst="rect">
            <a:avLst/>
          </a:prstGeom>
        </p:spPr>
        <p:txBody>
          <a:bodyPr vert="horz" lIns="0" tIns="0" rIns="0" bIns="0"/>
          <a:lstStyle>
            <a:lvl1pPr algn="l">
              <a:lnSpc>
                <a:spcPts val="2597"/>
              </a:lnSpc>
              <a:defRPr lang="en-US" sz="2200" b="0" kern="1200" dirty="0">
                <a:solidFill>
                  <a:srgbClr val="5E5E5E"/>
                </a:solidFill>
                <a:latin typeface="+mj-lt"/>
                <a:ea typeface="ＭＳ Ｐゴシック" charset="0"/>
                <a:cs typeface="ＭＳ Ｐゴシック" charset="0"/>
              </a:defRPr>
            </a:lvl1pPr>
          </a:lstStyle>
          <a:p>
            <a:r>
              <a:rPr lang="en-US" dirty="0"/>
              <a:t>Presentation Title</a:t>
            </a:r>
          </a:p>
        </p:txBody>
      </p:sp>
      <p:sp>
        <p:nvSpPr>
          <p:cNvPr id="8" name="Text Placeholder 7"/>
          <p:cNvSpPr>
            <a:spLocks noGrp="1"/>
          </p:cNvSpPr>
          <p:nvPr>
            <p:ph type="body" sz="quarter" idx="19" hasCustomPrompt="1"/>
          </p:nvPr>
        </p:nvSpPr>
        <p:spPr>
          <a:xfrm>
            <a:off x="1003300" y="2657250"/>
            <a:ext cx="8464550" cy="4211837"/>
          </a:xfrm>
          <a:prstGeom prst="rect">
            <a:avLst/>
          </a:prstGeom>
        </p:spPr>
        <p:txBody>
          <a:bodyPr vert="horz" lIns="0" tIns="0" rIns="0" bIns="0" numCol="2" spcCol="610074"/>
          <a:lstStyle>
            <a:lvl1pPr marL="177060" indent="-177060">
              <a:lnSpc>
                <a:spcPts val="2197"/>
              </a:lnSpc>
              <a:spcBef>
                <a:spcPts val="0"/>
              </a:spcBef>
              <a:spcAft>
                <a:spcPts val="800"/>
              </a:spcAft>
              <a:buClr>
                <a:schemeClr val="tx2"/>
              </a:buClr>
              <a:buSzPct val="65000"/>
              <a:buFont typeface="Lucida Grande"/>
              <a:buChar char="►"/>
              <a:defRPr lang="en-US" sz="1800" kern="1200" dirty="0" smtClean="0">
                <a:solidFill>
                  <a:schemeClr val="tx1"/>
                </a:solidFill>
                <a:latin typeface="+mn-lt"/>
                <a:ea typeface="ＭＳ Ｐゴシック" charset="0"/>
                <a:cs typeface="+mn-cs"/>
              </a:defRPr>
            </a:lvl1pPr>
            <a:lvl2pPr marL="354106" indent="-165989">
              <a:lnSpc>
                <a:spcPts val="2197"/>
              </a:lnSpc>
              <a:spcAft>
                <a:spcPts val="800"/>
              </a:spcAft>
              <a:buClr>
                <a:schemeClr val="bg1">
                  <a:lumMod val="65000"/>
                </a:schemeClr>
              </a:buClr>
              <a:buSzPct val="65000"/>
              <a:buFont typeface="Lucida Grande"/>
              <a:buChar char="►"/>
              <a:defRPr lang="en-US" sz="1800" kern="1200" dirty="0" smtClean="0">
                <a:solidFill>
                  <a:schemeClr val="tx1"/>
                </a:solidFill>
                <a:latin typeface="+mn-lt"/>
                <a:ea typeface="ＭＳ Ｐゴシック" charset="0"/>
                <a:cs typeface="+mn-cs"/>
              </a:defRPr>
            </a:lvl2pPr>
            <a:lvl3pPr marL="573831" indent="-224475">
              <a:lnSpc>
                <a:spcPts val="2197"/>
              </a:lnSpc>
              <a:spcAft>
                <a:spcPts val="800"/>
              </a:spcAft>
              <a:buClr>
                <a:schemeClr val="bg1">
                  <a:lumMod val="85000"/>
                </a:schemeClr>
              </a:buClr>
              <a:buSzPct val="65000"/>
              <a:buFont typeface="Lucida Grande"/>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23522667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STYLE">
    <p:spTree>
      <p:nvGrpSpPr>
        <p:cNvPr id="1" name=""/>
        <p:cNvGrpSpPr/>
        <p:nvPr/>
      </p:nvGrpSpPr>
      <p:grpSpPr>
        <a:xfrm>
          <a:off x="0" y="0"/>
          <a:ext cx="0" cy="0"/>
          <a:chOff x="0" y="0"/>
          <a:chExt cx="0" cy="0"/>
        </a:xfrm>
      </p:grpSpPr>
      <p:graphicFrame>
        <p:nvGraphicFramePr>
          <p:cNvPr id="6" name="Group 2036"/>
          <p:cNvGraphicFramePr>
            <a:graphicFrameLocks noGrp="1"/>
          </p:cNvGraphicFramePr>
          <p:nvPr>
            <p:extLst>
              <p:ext uri="{D42A27DB-BD31-4B8C-83A1-F6EECF244321}">
                <p14:modId xmlns:p14="http://schemas.microsoft.com/office/powerpoint/2010/main" val="3704590391"/>
              </p:ext>
            </p:extLst>
          </p:nvPr>
        </p:nvGraphicFramePr>
        <p:xfrm>
          <a:off x="1184277" y="2506844"/>
          <a:ext cx="8283564" cy="4346615"/>
        </p:xfrm>
        <a:graphic>
          <a:graphicData uri="http://schemas.openxmlformats.org/drawingml/2006/table">
            <a:tbl>
              <a:tblPr/>
              <a:tblGrid>
                <a:gridCol w="2126614">
                  <a:extLst>
                    <a:ext uri="{9D8B030D-6E8A-4147-A177-3AD203B41FA5}">
                      <a16:colId xmlns:a16="http://schemas.microsoft.com/office/drawing/2014/main" val="20000"/>
                    </a:ext>
                  </a:extLst>
                </a:gridCol>
                <a:gridCol w="419100">
                  <a:extLst>
                    <a:ext uri="{9D8B030D-6E8A-4147-A177-3AD203B41FA5}">
                      <a16:colId xmlns:a16="http://schemas.microsoft.com/office/drawing/2014/main" val="20001"/>
                    </a:ext>
                  </a:extLst>
                </a:gridCol>
                <a:gridCol w="573785">
                  <a:extLst>
                    <a:ext uri="{9D8B030D-6E8A-4147-A177-3AD203B41FA5}">
                      <a16:colId xmlns:a16="http://schemas.microsoft.com/office/drawing/2014/main" val="20002"/>
                    </a:ext>
                  </a:extLst>
                </a:gridCol>
                <a:gridCol w="573785">
                  <a:extLst>
                    <a:ext uri="{9D8B030D-6E8A-4147-A177-3AD203B41FA5}">
                      <a16:colId xmlns:a16="http://schemas.microsoft.com/office/drawing/2014/main" val="20003"/>
                    </a:ext>
                  </a:extLst>
                </a:gridCol>
                <a:gridCol w="573785">
                  <a:extLst>
                    <a:ext uri="{9D8B030D-6E8A-4147-A177-3AD203B41FA5}">
                      <a16:colId xmlns:a16="http://schemas.microsoft.com/office/drawing/2014/main" val="20004"/>
                    </a:ext>
                  </a:extLst>
                </a:gridCol>
                <a:gridCol w="573785">
                  <a:extLst>
                    <a:ext uri="{9D8B030D-6E8A-4147-A177-3AD203B41FA5}">
                      <a16:colId xmlns:a16="http://schemas.microsoft.com/office/drawing/2014/main" val="20005"/>
                    </a:ext>
                  </a:extLst>
                </a:gridCol>
                <a:gridCol w="573785">
                  <a:extLst>
                    <a:ext uri="{9D8B030D-6E8A-4147-A177-3AD203B41FA5}">
                      <a16:colId xmlns:a16="http://schemas.microsoft.com/office/drawing/2014/main" val="20006"/>
                    </a:ext>
                  </a:extLst>
                </a:gridCol>
                <a:gridCol w="573785">
                  <a:extLst>
                    <a:ext uri="{9D8B030D-6E8A-4147-A177-3AD203B41FA5}">
                      <a16:colId xmlns:a16="http://schemas.microsoft.com/office/drawing/2014/main" val="20007"/>
                    </a:ext>
                  </a:extLst>
                </a:gridCol>
                <a:gridCol w="573785">
                  <a:extLst>
                    <a:ext uri="{9D8B030D-6E8A-4147-A177-3AD203B41FA5}">
                      <a16:colId xmlns:a16="http://schemas.microsoft.com/office/drawing/2014/main" val="20008"/>
                    </a:ext>
                  </a:extLst>
                </a:gridCol>
                <a:gridCol w="573785">
                  <a:extLst>
                    <a:ext uri="{9D8B030D-6E8A-4147-A177-3AD203B41FA5}">
                      <a16:colId xmlns:a16="http://schemas.microsoft.com/office/drawing/2014/main" val="20009"/>
                    </a:ext>
                  </a:extLst>
                </a:gridCol>
                <a:gridCol w="573785">
                  <a:extLst>
                    <a:ext uri="{9D8B030D-6E8A-4147-A177-3AD203B41FA5}">
                      <a16:colId xmlns:a16="http://schemas.microsoft.com/office/drawing/2014/main" val="20010"/>
                    </a:ext>
                  </a:extLst>
                </a:gridCol>
                <a:gridCol w="573785">
                  <a:extLst>
                    <a:ext uri="{9D8B030D-6E8A-4147-A177-3AD203B41FA5}">
                      <a16:colId xmlns:a16="http://schemas.microsoft.com/office/drawing/2014/main" val="20011"/>
                    </a:ext>
                  </a:extLst>
                </a:gridCol>
              </a:tblGrid>
              <a:tr h="972980">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Name</a:t>
                      </a:r>
                    </a:p>
                  </a:txBody>
                  <a:tcPr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Ticker</a:t>
                      </a:r>
                    </a:p>
                  </a:txBody>
                  <a:tcPr marL="0" marR="0"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 US Equity</a:t>
                      </a:r>
                      <a:br>
                        <a:rPr kumimoji="0" lang="en-US" sz="1100" b="0" i="0" u="none" strike="noStrike" cap="none" normalizeH="0" baseline="0" dirty="0">
                          <a:ln>
                            <a:noFill/>
                          </a:ln>
                          <a:solidFill>
                            <a:srgbClr val="5E5E5E"/>
                          </a:solidFill>
                          <a:effectLst/>
                          <a:latin typeface="+mn-lt"/>
                          <a:ea typeface="ＭＳ Ｐゴシック" charset="0"/>
                          <a:cs typeface="UniversNext for MORN Cn Lt"/>
                        </a:rPr>
                      </a:br>
                      <a:r>
                        <a:rPr kumimoji="0" lang="en-US" sz="1100" b="0" i="0" u="none" strike="noStrike" cap="none" normalizeH="0" baseline="0" dirty="0">
                          <a:ln>
                            <a:noFill/>
                          </a:ln>
                          <a:solidFill>
                            <a:srgbClr val="5E5E5E"/>
                          </a:solidFill>
                          <a:effectLst/>
                          <a:latin typeface="+mn-lt"/>
                          <a:ea typeface="ＭＳ Ｐゴシック" charset="0"/>
                          <a:cs typeface="UniversNext for MORN Cn Lt"/>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Non-US Equity </a:t>
                      </a:r>
                      <a:br>
                        <a:rPr kumimoji="0" lang="en-US" sz="1100" b="0" i="0" u="none" strike="noStrike" cap="none" normalizeH="0" baseline="0" dirty="0">
                          <a:ln>
                            <a:noFill/>
                          </a:ln>
                          <a:solidFill>
                            <a:srgbClr val="5E5E5E"/>
                          </a:solidFill>
                          <a:effectLst/>
                          <a:latin typeface="+mn-lt"/>
                          <a:ea typeface="ＭＳ Ｐゴシック" charset="0"/>
                          <a:cs typeface="UniversNext for MORN Cn Lt"/>
                        </a:rPr>
                      </a:br>
                      <a:r>
                        <a:rPr kumimoji="0" lang="en-US" sz="1100" b="0" i="0" u="none" strike="noStrike" cap="none" normalizeH="0" baseline="0" dirty="0">
                          <a:ln>
                            <a:noFill/>
                          </a:ln>
                          <a:solidFill>
                            <a:srgbClr val="5E5E5E"/>
                          </a:solidFill>
                          <a:effectLst/>
                          <a:latin typeface="+mn-lt"/>
                          <a:ea typeface="ＭＳ Ｐゴシック" charset="0"/>
                          <a:cs typeface="UniversNext for MORN Cn Lt"/>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US Bond %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Non-US Bond </a:t>
                      </a:r>
                      <a:br>
                        <a:rPr kumimoji="0" lang="en-US" sz="1100" b="0" i="0" u="none" strike="noStrike" cap="none" normalizeH="0" baseline="0" dirty="0">
                          <a:ln>
                            <a:noFill/>
                          </a:ln>
                          <a:solidFill>
                            <a:srgbClr val="5E5E5E"/>
                          </a:solidFill>
                          <a:effectLst/>
                          <a:latin typeface="+mn-lt"/>
                          <a:ea typeface="ＭＳ Ｐゴシック" charset="0"/>
                          <a:cs typeface="UniversNext for MORN Cn Lt"/>
                        </a:rPr>
                      </a:br>
                      <a:r>
                        <a:rPr kumimoji="0" lang="en-US" sz="1100" b="0" i="0" u="none" strike="noStrike" cap="none" normalizeH="0" baseline="0" dirty="0">
                          <a:ln>
                            <a:noFill/>
                          </a:ln>
                          <a:solidFill>
                            <a:srgbClr val="5E5E5E"/>
                          </a:solidFill>
                          <a:effectLst/>
                          <a:latin typeface="+mn-lt"/>
                          <a:ea typeface="ＭＳ Ｐゴシック" charset="0"/>
                          <a:cs typeface="UniversNext for MORN Cn Lt"/>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Cash </a:t>
                      </a:r>
                      <a:br>
                        <a:rPr kumimoji="0" lang="en-US" sz="1100" b="0" i="0" u="none" strike="noStrike" cap="none" normalizeH="0" baseline="0" dirty="0">
                          <a:ln>
                            <a:noFill/>
                          </a:ln>
                          <a:solidFill>
                            <a:srgbClr val="5E5E5E"/>
                          </a:solidFill>
                          <a:effectLst/>
                          <a:latin typeface="+mn-lt"/>
                          <a:ea typeface="ＭＳ Ｐゴシック" charset="0"/>
                          <a:cs typeface="UniversNext for MORN Cn Lt"/>
                        </a:rPr>
                      </a:br>
                      <a:r>
                        <a:rPr kumimoji="0" lang="en-US" sz="1100" b="0" i="0" u="none" strike="noStrike" cap="none" normalizeH="0" baseline="0" dirty="0">
                          <a:ln>
                            <a:noFill/>
                          </a:ln>
                          <a:solidFill>
                            <a:srgbClr val="5E5E5E"/>
                          </a:solidFill>
                          <a:effectLst/>
                          <a:latin typeface="+mn-lt"/>
                          <a:ea typeface="ＭＳ Ｐゴシック" charset="0"/>
                          <a:cs typeface="UniversNext for MORN Cn Lt"/>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Other </a:t>
                      </a:r>
                      <a:br>
                        <a:rPr kumimoji="0" lang="en-US" sz="1100" b="0" i="0" u="none" strike="noStrike" cap="none" normalizeH="0" baseline="0" dirty="0">
                          <a:ln>
                            <a:noFill/>
                          </a:ln>
                          <a:solidFill>
                            <a:srgbClr val="5E5E5E"/>
                          </a:solidFill>
                          <a:effectLst/>
                          <a:latin typeface="+mn-lt"/>
                          <a:ea typeface="ＭＳ Ｐゴシック" charset="0"/>
                          <a:cs typeface="UniversNext for MORN Cn Lt"/>
                        </a:rPr>
                      </a:br>
                      <a:r>
                        <a:rPr kumimoji="0" lang="en-US" sz="1100" b="0" i="0" u="none" strike="noStrike" cap="none" normalizeH="0" baseline="0" dirty="0">
                          <a:ln>
                            <a:noFill/>
                          </a:ln>
                          <a:solidFill>
                            <a:srgbClr val="5E5E5E"/>
                          </a:solidFill>
                          <a:effectLst/>
                          <a:latin typeface="+mn-lt"/>
                          <a:ea typeface="ＭＳ Ｐゴシック" charset="0"/>
                          <a:cs typeface="UniversNext for MORN Cn Lt"/>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err="1">
                          <a:ln>
                            <a:noFill/>
                          </a:ln>
                          <a:solidFill>
                            <a:srgbClr val="5E5E5E"/>
                          </a:solidFill>
                          <a:effectLst/>
                          <a:latin typeface="+mn-lt"/>
                          <a:ea typeface="ＭＳ Ｐゴシック" charset="0"/>
                          <a:cs typeface="UniversNext for MORN Cn Lt"/>
                        </a:rPr>
                        <a:t>Avg</a:t>
                      </a:r>
                      <a:r>
                        <a:rPr kumimoji="0" lang="en-US" sz="1100" b="0" i="0" u="none" strike="noStrike" cap="none" normalizeH="0" baseline="0" dirty="0">
                          <a:ln>
                            <a:noFill/>
                          </a:ln>
                          <a:solidFill>
                            <a:srgbClr val="5E5E5E"/>
                          </a:solidFill>
                          <a:effectLst/>
                          <a:latin typeface="+mn-lt"/>
                          <a:ea typeface="ＭＳ Ｐゴシック" charset="0"/>
                          <a:cs typeface="UniversNext for MORN Cn Lt"/>
                        </a:rPr>
                        <a:t> </a:t>
                      </a:r>
                      <a:br>
                        <a:rPr kumimoji="0" lang="en-US" sz="1100" b="0" i="0" u="none" strike="noStrike" cap="none" normalizeH="0" baseline="0" dirty="0">
                          <a:ln>
                            <a:noFill/>
                          </a:ln>
                          <a:solidFill>
                            <a:srgbClr val="5E5E5E"/>
                          </a:solidFill>
                          <a:effectLst/>
                          <a:latin typeface="+mn-lt"/>
                          <a:ea typeface="ＭＳ Ｐゴシック" charset="0"/>
                          <a:cs typeface="UniversNext for MORN Cn Lt"/>
                        </a:rPr>
                      </a:br>
                      <a:r>
                        <a:rPr kumimoji="0" lang="en-US" sz="1100" b="0" i="0" u="none" strike="noStrike" cap="none" normalizeH="0" baseline="0" dirty="0" err="1">
                          <a:ln>
                            <a:noFill/>
                          </a:ln>
                          <a:solidFill>
                            <a:srgbClr val="5E5E5E"/>
                          </a:solidFill>
                          <a:effectLst/>
                          <a:latin typeface="+mn-lt"/>
                          <a:ea typeface="ＭＳ Ｐゴシック" charset="0"/>
                          <a:cs typeface="UniversNext for MORN Cn Lt"/>
                        </a:rPr>
                        <a:t>Eff</a:t>
                      </a:r>
                      <a:r>
                        <a:rPr kumimoji="0" lang="en-US" sz="1100" b="0" i="0" u="none" strike="noStrike" cap="none" normalizeH="0" baseline="0" dirty="0">
                          <a:ln>
                            <a:noFill/>
                          </a:ln>
                          <a:solidFill>
                            <a:srgbClr val="5E5E5E"/>
                          </a:solidFill>
                          <a:effectLst/>
                          <a:latin typeface="+mn-lt"/>
                          <a:ea typeface="ＭＳ Ｐゴシック" charset="0"/>
                          <a:cs typeface="UniversNext for MORN Cn Lt"/>
                        </a:rPr>
                        <a:t> </a:t>
                      </a:r>
                      <a:br>
                        <a:rPr kumimoji="0" lang="en-US" sz="1100" b="0" i="0" u="none" strike="noStrike" cap="none" normalizeH="0" baseline="0" dirty="0">
                          <a:ln>
                            <a:noFill/>
                          </a:ln>
                          <a:solidFill>
                            <a:srgbClr val="5E5E5E"/>
                          </a:solidFill>
                          <a:effectLst/>
                          <a:latin typeface="+mn-lt"/>
                          <a:ea typeface="ＭＳ Ｐゴシック" charset="0"/>
                          <a:cs typeface="UniversNext for MORN Cn Lt"/>
                        </a:rPr>
                      </a:br>
                      <a:r>
                        <a:rPr kumimoji="0" lang="en-US" sz="1100" b="0" i="0" u="none" strike="noStrike" cap="none" normalizeH="0" baseline="0" dirty="0" err="1">
                          <a:ln>
                            <a:noFill/>
                          </a:ln>
                          <a:solidFill>
                            <a:srgbClr val="5E5E5E"/>
                          </a:solidFill>
                          <a:effectLst/>
                          <a:latin typeface="+mn-lt"/>
                          <a:ea typeface="ＭＳ Ｐゴシック" charset="0"/>
                          <a:cs typeface="UniversNext for MORN Cn Lt"/>
                        </a:rPr>
                        <a:t>Dur</a:t>
                      </a:r>
                      <a:endParaRPr kumimoji="0" lang="en-US" sz="1100" b="0" i="0" u="none" strike="noStrike" cap="none" normalizeH="0" baseline="0" dirty="0">
                        <a:ln>
                          <a:noFill/>
                        </a:ln>
                        <a:solidFill>
                          <a:srgbClr val="5E5E5E"/>
                        </a:solidFill>
                        <a:effectLst/>
                        <a:latin typeface="+mn-lt"/>
                        <a:ea typeface="ＭＳ Ｐゴシック" charset="0"/>
                        <a:cs typeface="UniversNext for MORN Cn Lt"/>
                      </a:endParaRP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err="1">
                          <a:ln>
                            <a:noFill/>
                          </a:ln>
                          <a:solidFill>
                            <a:srgbClr val="5E5E5E"/>
                          </a:solidFill>
                          <a:effectLst/>
                          <a:latin typeface="+mn-lt"/>
                          <a:ea typeface="ＭＳ Ｐゴシック" charset="0"/>
                          <a:cs typeface="UniversNext for MORN Cn Lt"/>
                        </a:rPr>
                        <a:t>Avg</a:t>
                      </a:r>
                      <a:r>
                        <a:rPr kumimoji="0" lang="en-US" sz="1100" b="0" i="0" u="none" strike="noStrike" cap="none" normalizeH="0" baseline="0" dirty="0">
                          <a:ln>
                            <a:noFill/>
                          </a:ln>
                          <a:solidFill>
                            <a:srgbClr val="5E5E5E"/>
                          </a:solidFill>
                          <a:effectLst/>
                          <a:latin typeface="+mn-lt"/>
                          <a:ea typeface="ＭＳ Ｐゴシック" charset="0"/>
                          <a:cs typeface="UniversNext for MORN Cn Lt"/>
                        </a:rPr>
                        <a:t> Credit Quality</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err="1">
                          <a:ln>
                            <a:noFill/>
                          </a:ln>
                          <a:solidFill>
                            <a:srgbClr val="5E5E5E"/>
                          </a:solidFill>
                          <a:effectLst/>
                          <a:latin typeface="+mn-lt"/>
                          <a:ea typeface="ＭＳ Ｐゴシック" charset="0"/>
                          <a:cs typeface="UniversNext for MORN Cn Lt"/>
                        </a:rPr>
                        <a:t>Prosp</a:t>
                      </a:r>
                      <a:r>
                        <a:rPr kumimoji="0" lang="en-US" sz="1100" b="0" i="0" u="none" strike="noStrike" cap="none" normalizeH="0" baseline="0" dirty="0">
                          <a:ln>
                            <a:noFill/>
                          </a:ln>
                          <a:solidFill>
                            <a:srgbClr val="5E5E5E"/>
                          </a:solidFill>
                          <a:effectLst/>
                          <a:latin typeface="+mn-lt"/>
                          <a:ea typeface="ＭＳ Ｐゴシック" charset="0"/>
                          <a:cs typeface="UniversNext for MORN Cn Lt"/>
                        </a:rPr>
                        <a:t> Net </a:t>
                      </a:r>
                      <a:r>
                        <a:rPr kumimoji="0" lang="en-US" sz="1100" b="0" i="0" u="none" strike="noStrike" cap="none" normalizeH="0" baseline="0" dirty="0" err="1">
                          <a:ln>
                            <a:noFill/>
                          </a:ln>
                          <a:solidFill>
                            <a:srgbClr val="5E5E5E"/>
                          </a:solidFill>
                          <a:effectLst/>
                          <a:latin typeface="+mn-lt"/>
                          <a:ea typeface="ＭＳ Ｐゴシック" charset="0"/>
                          <a:cs typeface="UniversNext for MORN Cn Lt"/>
                        </a:rPr>
                        <a:t>Exp</a:t>
                      </a:r>
                      <a:r>
                        <a:rPr kumimoji="0" lang="en-US" sz="1100" b="0" i="0" u="none" strike="noStrike" cap="none" normalizeH="0" baseline="0" dirty="0">
                          <a:ln>
                            <a:noFill/>
                          </a:ln>
                          <a:solidFill>
                            <a:srgbClr val="5E5E5E"/>
                          </a:solidFill>
                          <a:effectLst/>
                          <a:latin typeface="+mn-lt"/>
                          <a:ea typeface="ＭＳ Ｐゴシック" charset="0"/>
                          <a:cs typeface="UniversNext for MORN Cn Lt"/>
                        </a:rPr>
                        <a:t> Ratio</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Ann Rep </a:t>
                      </a:r>
                    </a:p>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Net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250.0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extLst>
                  <a:ext uri="{0D108BD9-81ED-4DB2-BD59-A6C34878D82A}">
                    <a16:rowId xmlns:a16="http://schemas.microsoft.com/office/drawing/2014/main" val="10001"/>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extLst>
                  <a:ext uri="{0D108BD9-81ED-4DB2-BD59-A6C34878D82A}">
                    <a16:rowId xmlns:a16="http://schemas.microsoft.com/office/drawing/2014/main" val="10003"/>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extLst>
                  <a:ext uri="{0D108BD9-81ED-4DB2-BD59-A6C34878D82A}">
                    <a16:rowId xmlns:a16="http://schemas.microsoft.com/office/drawing/2014/main" val="10004"/>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extLst>
                  <a:ext uri="{0D108BD9-81ED-4DB2-BD59-A6C34878D82A}">
                    <a16:rowId xmlns:a16="http://schemas.microsoft.com/office/drawing/2014/main" val="10005"/>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extLst>
                  <a:ext uri="{0D108BD9-81ED-4DB2-BD59-A6C34878D82A}">
                    <a16:rowId xmlns:a16="http://schemas.microsoft.com/office/drawing/2014/main" val="10006"/>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extLst>
                  <a:ext uri="{0D108BD9-81ED-4DB2-BD59-A6C34878D82A}">
                    <a16:rowId xmlns:a16="http://schemas.microsoft.com/office/drawing/2014/main" val="10007"/>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extLst>
                  <a:ext uri="{0D108BD9-81ED-4DB2-BD59-A6C34878D82A}">
                    <a16:rowId xmlns:a16="http://schemas.microsoft.com/office/drawing/2014/main" val="10008"/>
                  </a:ext>
                </a:extLst>
              </a:tr>
              <a:tr h="333907">
                <a:tc gridSpan="1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bg1">
                              <a:lumMod val="65000"/>
                            </a:schemeClr>
                          </a:solidFill>
                          <a:effectLst/>
                          <a:latin typeface="+mn-lt"/>
                          <a:ea typeface="ＭＳ Ｐゴシック" charset="0"/>
                          <a:cs typeface="UniversNext for MORN Cn Lt"/>
                        </a:rPr>
                        <a:t>Data as of Month 00, 2012</a:t>
                      </a:r>
                    </a:p>
                  </a:txBody>
                  <a:tcPr marL="0" marR="100584" marT="51807"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13"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7" name="Straight Connector 16"/>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sp>
        <p:nvSpPr>
          <p:cNvPr id="23" name="Text Placeholder 16"/>
          <p:cNvSpPr>
            <a:spLocks noGrp="1"/>
          </p:cNvSpPr>
          <p:nvPr>
            <p:ph type="body" sz="quarter" idx="25"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25"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26722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4" name="Picture 2" descr="MstarRGB123.jpg"/>
          <p:cNvPicPr>
            <a:picLocks/>
          </p:cNvPicPr>
          <p:nvPr userDrawn="1"/>
        </p:nvPicPr>
        <p:blipFill>
          <a:blip r:embed="rId2" cstate="print">
            <a:extLst>
              <a:ext uri="{28A0092B-C50C-407E-A947-70E740481C1C}">
                <a14:useLocalDpi xmlns:a14="http://schemas.microsoft.com/office/drawing/2010/main" val="0"/>
              </a:ext>
            </a:extLst>
          </a:blip>
          <a:srcRect t="63615"/>
          <a:stretch>
            <a:fillRect/>
          </a:stretch>
        </p:blipFill>
        <p:spPr bwMode="auto">
          <a:xfrm>
            <a:off x="7434304" y="2001811"/>
            <a:ext cx="2155825" cy="6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0813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_TITLE">
    <p:spTree>
      <p:nvGrpSpPr>
        <p:cNvPr id="1" name=""/>
        <p:cNvGrpSpPr/>
        <p:nvPr/>
      </p:nvGrpSpPr>
      <p:grpSpPr>
        <a:xfrm>
          <a:off x="0" y="0"/>
          <a:ext cx="0" cy="0"/>
          <a:chOff x="0" y="0"/>
          <a:chExt cx="0" cy="0"/>
        </a:xfrm>
      </p:grpSpPr>
      <p:pic>
        <p:nvPicPr>
          <p:cNvPr id="13"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1" name="Straight Connector 10"/>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176339" y="1980543"/>
            <a:ext cx="8285162" cy="4637801"/>
          </a:xfrm>
          <a:prstGeom prst="rect">
            <a:avLst/>
          </a:prstGeom>
        </p:spPr>
        <p:txBody>
          <a:bodyPr vert="horz" lIns="0" tIns="0" rIns="0" bIns="0"/>
          <a:lstStyle>
            <a:lvl1pPr algn="l">
              <a:lnSpc>
                <a:spcPts val="4195"/>
              </a:lnSpc>
              <a:spcAft>
                <a:spcPts val="800"/>
              </a:spcAft>
              <a:defRPr lang="en-US" sz="3600" kern="1200" dirty="0">
                <a:solidFill>
                  <a:srgbClr val="5E5E5E"/>
                </a:solidFill>
                <a:latin typeface="+mn-lt"/>
                <a:ea typeface="ＭＳ Ｐゴシック" charset="0"/>
                <a:cs typeface="ＭＳ Ｐゴシック" charset="0"/>
              </a:defRPr>
            </a:lvl1pPr>
          </a:lstStyle>
          <a:p>
            <a:r>
              <a:rPr lang="en-US" dirty="0"/>
              <a:t>Chapter or Section Title</a:t>
            </a:r>
          </a:p>
        </p:txBody>
      </p:sp>
    </p:spTree>
    <p:extLst>
      <p:ext uri="{BB962C8B-B14F-4D97-AF65-F5344CB8AC3E}">
        <p14:creationId xmlns:p14="http://schemas.microsoft.com/office/powerpoint/2010/main" val="12045692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ELEMENTs">
    <p:spTree>
      <p:nvGrpSpPr>
        <p:cNvPr id="1" name=""/>
        <p:cNvGrpSpPr/>
        <p:nvPr/>
      </p:nvGrpSpPr>
      <p:grpSpPr>
        <a:xfrm>
          <a:off x="0" y="0"/>
          <a:ext cx="0" cy="0"/>
          <a:chOff x="0" y="0"/>
          <a:chExt cx="0" cy="0"/>
        </a:xfrm>
      </p:grpSpPr>
      <p:grpSp>
        <p:nvGrpSpPr>
          <p:cNvPr id="3" name="Group 2"/>
          <p:cNvGrpSpPr/>
          <p:nvPr userDrawn="1"/>
        </p:nvGrpSpPr>
        <p:grpSpPr>
          <a:xfrm>
            <a:off x="1208377" y="205732"/>
            <a:ext cx="6574800" cy="3680468"/>
            <a:chOff x="1208373" y="2453646"/>
            <a:chExt cx="6574800" cy="3680469"/>
          </a:xfrm>
        </p:grpSpPr>
        <p:sp>
          <p:nvSpPr>
            <p:cNvPr id="11" name="Isosceles Triangle 10"/>
            <p:cNvSpPr/>
            <p:nvPr userDrawn="1"/>
          </p:nvSpPr>
          <p:spPr>
            <a:xfrm rot="5400000">
              <a:off x="4829905" y="2807371"/>
              <a:ext cx="1301052" cy="593602"/>
            </a:xfrm>
            <a:prstGeom prst="triangle">
              <a:avLst>
                <a:gd name="adj" fmla="val 50595"/>
              </a:avLst>
            </a:prstGeom>
            <a:gradFill>
              <a:gsLst>
                <a:gs pos="0">
                  <a:schemeClr val="bg1">
                    <a:lumMod val="95000"/>
                    <a:alpha val="16000"/>
                  </a:schemeClr>
                </a:gs>
                <a:gs pos="100000">
                  <a:schemeClr val="bg1">
                    <a:lumMod val="9500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1587"/>
              <a:endParaRPr lang="en-US">
                <a:solidFill>
                  <a:srgbClr val="FFFFFF"/>
                </a:solidFill>
              </a:endParaRPr>
            </a:p>
          </p:txBody>
        </p:sp>
        <p:sp>
          <p:nvSpPr>
            <p:cNvPr id="14" name="Isosceles Triangle 13"/>
            <p:cNvSpPr/>
            <p:nvPr userDrawn="1"/>
          </p:nvSpPr>
          <p:spPr>
            <a:xfrm rot="5400000">
              <a:off x="2445435" y="2807371"/>
              <a:ext cx="1301052" cy="593602"/>
            </a:xfrm>
            <a:prstGeom prst="triangle">
              <a:avLst>
                <a:gd name="adj" fmla="val 50595"/>
              </a:avLst>
            </a:prstGeom>
            <a:gradFill>
              <a:gsLst>
                <a:gs pos="0">
                  <a:schemeClr val="bg1">
                    <a:lumMod val="95000"/>
                    <a:alpha val="16000"/>
                  </a:schemeClr>
                </a:gs>
                <a:gs pos="100000">
                  <a:schemeClr val="bg1">
                    <a:lumMod val="9500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1587"/>
              <a:endParaRPr lang="en-US">
                <a:solidFill>
                  <a:srgbClr val="FFFFFF"/>
                </a:solidFill>
              </a:endParaRPr>
            </a:p>
          </p:txBody>
        </p:sp>
        <p:sp>
          <p:nvSpPr>
            <p:cNvPr id="15" name="Text Placeholder 2"/>
            <p:cNvSpPr txBox="1">
              <a:spLocks/>
            </p:cNvSpPr>
            <p:nvPr userDrawn="1"/>
          </p:nvSpPr>
          <p:spPr>
            <a:xfrm>
              <a:off x="5996202" y="2702458"/>
              <a:ext cx="1786971" cy="2541779"/>
            </a:xfrm>
            <a:prstGeom prst="rect">
              <a:avLst/>
            </a:prstGeom>
          </p:spPr>
          <p:txBody>
            <a:bodyPr vert="horz" lIns="0" tIns="0" rIns="0" bIns="0"/>
            <a:lstStyle>
              <a:lvl1pPr marL="0" indent="0" algn="l" defTabSz="509412" rtl="0" eaLnBrk="1" fontAlgn="base" hangingPunct="1">
                <a:spcBef>
                  <a:spcPts val="0"/>
                </a:spcBef>
                <a:spcAft>
                  <a:spcPts val="800"/>
                </a:spcAft>
                <a:buFont typeface="Arial" charset="0"/>
                <a:buNone/>
                <a:defRPr sz="1300" kern="1200">
                  <a:solidFill>
                    <a:schemeClr val="tx2"/>
                  </a:solidFill>
                  <a:latin typeface="+mj-lt"/>
                  <a:ea typeface="ＭＳ Ｐゴシック" charset="0"/>
                  <a:cs typeface="ＭＳ Ｐゴシック" charset="0"/>
                </a:defRPr>
              </a:lvl1pPr>
              <a:lvl2pPr marL="509412"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2pPr>
              <a:lvl3pPr marL="1018825"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3pPr>
              <a:lvl4pPr marL="1528237"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4pPr>
              <a:lvl5pPr marL="2037649"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sz="4200" b="1" dirty="0">
                  <a:gradFill flip="none" rotWithShape="1">
                    <a:gsLst>
                      <a:gs pos="0">
                        <a:srgbClr val="9FAA00">
                          <a:alpha val="16000"/>
                        </a:srgbClr>
                      </a:gs>
                      <a:gs pos="100000">
                        <a:srgbClr val="9FAA00"/>
                      </a:gs>
                    </a:gsLst>
                    <a:lin ang="16200000" scaled="0"/>
                    <a:tileRect/>
                  </a:gradFill>
                </a:rPr>
                <a:t>$5 </a:t>
              </a:r>
              <a:r>
                <a:rPr lang="en-US" sz="4200" b="1" dirty="0" err="1">
                  <a:gradFill flip="none" rotWithShape="1">
                    <a:gsLst>
                      <a:gs pos="0">
                        <a:srgbClr val="9FAA00">
                          <a:alpha val="16000"/>
                        </a:srgbClr>
                      </a:gs>
                      <a:gs pos="100000">
                        <a:srgbClr val="9FAA00"/>
                      </a:gs>
                    </a:gsLst>
                    <a:lin ang="16200000" scaled="0"/>
                    <a:tileRect/>
                  </a:gradFill>
                </a:rPr>
                <a:t>Bil</a:t>
              </a:r>
              <a:endParaRPr lang="en-US" sz="4200" b="1" dirty="0">
                <a:gradFill flip="none" rotWithShape="1">
                  <a:gsLst>
                    <a:gs pos="0">
                      <a:srgbClr val="9FAA00">
                        <a:alpha val="16000"/>
                      </a:srgbClr>
                    </a:gs>
                    <a:gs pos="100000">
                      <a:srgbClr val="9FAA00"/>
                    </a:gs>
                  </a:gsLst>
                  <a:lin ang="16200000" scaled="0"/>
                  <a:tileRect/>
                </a:gradFill>
              </a:endParaRPr>
            </a:p>
            <a:p>
              <a:r>
                <a:rPr lang="en-US" b="1" dirty="0">
                  <a:solidFill>
                    <a:srgbClr val="9FAA00"/>
                  </a:solidFill>
                </a:rPr>
                <a:t>Addressable Research</a:t>
              </a:r>
              <a:br>
                <a:rPr lang="en-US" dirty="0">
                  <a:solidFill>
                    <a:srgbClr val="9FAA00"/>
                  </a:solidFill>
                </a:rPr>
              </a:br>
              <a:r>
                <a:rPr lang="en-US" dirty="0">
                  <a:solidFill>
                    <a:srgbClr val="9FAA00"/>
                  </a:solidFill>
                  <a:latin typeface="Morningstar 1 Light"/>
                </a:rPr>
                <a:t>3,500 firms—active, fundamental, low turnover</a:t>
              </a:r>
            </a:p>
            <a:p>
              <a:r>
                <a:rPr lang="en-US" dirty="0">
                  <a:solidFill>
                    <a:srgbClr val="9FAA00"/>
                  </a:solidFill>
                  <a:latin typeface="Morningstar 1 Light"/>
                </a:rPr>
                <a:t>1% market share= </a:t>
              </a:r>
              <a:r>
                <a:rPr lang="en-US" i="1" dirty="0">
                  <a:solidFill>
                    <a:srgbClr val="9FAA00"/>
                  </a:solidFill>
                  <a:latin typeface="Morningstar 1 Light"/>
                </a:rPr>
                <a:t>$50 Mil</a:t>
              </a:r>
              <a:br>
                <a:rPr lang="en-US" dirty="0">
                  <a:solidFill>
                    <a:srgbClr val="9FAA00"/>
                  </a:solidFill>
                  <a:latin typeface="Morningstar 1 Light"/>
                </a:rPr>
              </a:br>
              <a:r>
                <a:rPr lang="en-US" sz="900" dirty="0">
                  <a:solidFill>
                    <a:srgbClr val="FFFFFF">
                      <a:lumMod val="75000"/>
                    </a:srgbClr>
                  </a:solidFill>
                  <a:latin typeface="Morningstar 1 Light"/>
                </a:rPr>
                <a:t>(Big Dough)</a:t>
              </a:r>
            </a:p>
          </p:txBody>
        </p:sp>
        <p:sp>
          <p:nvSpPr>
            <p:cNvPr id="16" name="Text Placeholder 2"/>
            <p:cNvSpPr txBox="1">
              <a:spLocks/>
            </p:cNvSpPr>
            <p:nvPr userDrawn="1"/>
          </p:nvSpPr>
          <p:spPr>
            <a:xfrm>
              <a:off x="1208373" y="2702458"/>
              <a:ext cx="1786971" cy="3431657"/>
            </a:xfrm>
            <a:prstGeom prst="rect">
              <a:avLst/>
            </a:prstGeom>
          </p:spPr>
          <p:txBody>
            <a:bodyPr vert="horz" lIns="0" tIns="0" rIns="0" bIns="0"/>
            <a:lstStyle>
              <a:lvl1pPr marL="0" indent="0" algn="l" defTabSz="509412" rtl="0" eaLnBrk="1" fontAlgn="base" hangingPunct="1">
                <a:spcBef>
                  <a:spcPts val="0"/>
                </a:spcBef>
                <a:spcAft>
                  <a:spcPts val="800"/>
                </a:spcAft>
                <a:buFont typeface="Arial" charset="0"/>
                <a:buNone/>
                <a:defRPr sz="1300" kern="1200">
                  <a:solidFill>
                    <a:schemeClr val="tx2"/>
                  </a:solidFill>
                  <a:latin typeface="+mj-lt"/>
                  <a:ea typeface="ＭＳ Ｐゴシック" charset="0"/>
                  <a:cs typeface="ＭＳ Ｐゴシック" charset="0"/>
                </a:defRPr>
              </a:lvl1pPr>
              <a:lvl2pPr marL="509412"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2pPr>
              <a:lvl3pPr marL="1018825"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3pPr>
              <a:lvl4pPr marL="1528237"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4pPr>
              <a:lvl5pPr marL="2037649"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sz="4200" b="1" dirty="0">
                  <a:gradFill flip="none" rotWithShape="1">
                    <a:gsLst>
                      <a:gs pos="0">
                        <a:srgbClr val="006065">
                          <a:alpha val="16000"/>
                        </a:srgbClr>
                      </a:gs>
                      <a:gs pos="100000">
                        <a:srgbClr val="006065"/>
                      </a:gs>
                    </a:gsLst>
                    <a:lin ang="16200000" scaled="0"/>
                    <a:tileRect/>
                  </a:gradFill>
                </a:rPr>
                <a:t>$17 </a:t>
              </a:r>
              <a:r>
                <a:rPr lang="en-US" sz="4200" b="1" dirty="0" err="1">
                  <a:gradFill flip="none" rotWithShape="1">
                    <a:gsLst>
                      <a:gs pos="0">
                        <a:srgbClr val="006065">
                          <a:alpha val="16000"/>
                        </a:srgbClr>
                      </a:gs>
                      <a:gs pos="100000">
                        <a:srgbClr val="006065"/>
                      </a:gs>
                    </a:gsLst>
                    <a:lin ang="16200000" scaled="0"/>
                    <a:tileRect/>
                  </a:gradFill>
                </a:rPr>
                <a:t>Bil</a:t>
              </a:r>
              <a:endParaRPr lang="en-US" sz="4200" b="1" dirty="0">
                <a:gradFill flip="none" rotWithShape="1">
                  <a:gsLst>
                    <a:gs pos="0">
                      <a:srgbClr val="006065">
                        <a:alpha val="16000"/>
                      </a:srgbClr>
                    </a:gs>
                    <a:gs pos="100000">
                      <a:srgbClr val="006065"/>
                    </a:gs>
                  </a:gsLst>
                  <a:lin ang="16200000" scaled="0"/>
                  <a:tileRect/>
                </a:gradFill>
              </a:endParaRPr>
            </a:p>
            <a:p>
              <a:r>
                <a:rPr lang="en-US" b="1" dirty="0">
                  <a:solidFill>
                    <a:srgbClr val="006065"/>
                  </a:solidFill>
                </a:rPr>
                <a:t>Total Spend</a:t>
              </a:r>
              <a:br>
                <a:rPr lang="en-US" b="1" dirty="0">
                  <a:solidFill>
                    <a:srgbClr val="006065"/>
                  </a:solidFill>
                </a:rPr>
              </a:br>
              <a:r>
                <a:rPr lang="en-US" dirty="0">
                  <a:solidFill>
                    <a:srgbClr val="006065"/>
                  </a:solidFill>
                  <a:latin typeface="Morningstar 1 Light"/>
                </a:rPr>
                <a:t>33,000 firms</a:t>
              </a:r>
            </a:p>
            <a:p>
              <a:r>
                <a:rPr lang="en-US" dirty="0">
                  <a:solidFill>
                    <a:srgbClr val="006065"/>
                  </a:solidFill>
                  <a:latin typeface="Morningstar 1 Light"/>
                </a:rPr>
                <a:t>Research: $12 </a:t>
              </a:r>
              <a:r>
                <a:rPr lang="en-US" dirty="0" err="1">
                  <a:solidFill>
                    <a:srgbClr val="006065"/>
                  </a:solidFill>
                  <a:latin typeface="Morningstar 1 Light"/>
                </a:rPr>
                <a:t>Bil</a:t>
              </a:r>
              <a:r>
                <a:rPr lang="en-US" dirty="0">
                  <a:solidFill>
                    <a:srgbClr val="006065"/>
                  </a:solidFill>
                  <a:latin typeface="Morningstar 1 Light"/>
                </a:rPr>
                <a:t> </a:t>
              </a:r>
              <a:br>
                <a:rPr lang="en-US" dirty="0">
                  <a:solidFill>
                    <a:srgbClr val="FF0000"/>
                  </a:solidFill>
                  <a:latin typeface="Morningstar 1 Light"/>
                </a:rPr>
              </a:br>
              <a:r>
                <a:rPr lang="en-US" sz="900" dirty="0">
                  <a:solidFill>
                    <a:srgbClr val="FFFFFF">
                      <a:lumMod val="75000"/>
                    </a:srgbClr>
                  </a:solidFill>
                  <a:latin typeface="Morningstar 1 Light"/>
                </a:rPr>
                <a:t>(Big Dough, Greenwich)</a:t>
              </a:r>
              <a:endParaRPr lang="en-US" sz="900" dirty="0">
                <a:solidFill>
                  <a:srgbClr val="FF0000"/>
                </a:solidFill>
                <a:latin typeface="Morningstar 1 Light"/>
              </a:endParaRPr>
            </a:p>
            <a:p>
              <a:r>
                <a:rPr lang="en-US" dirty="0">
                  <a:solidFill>
                    <a:srgbClr val="006065"/>
                  </a:solidFill>
                  <a:latin typeface="Morningstar 1 Light"/>
                </a:rPr>
                <a:t>DAT: $5 </a:t>
              </a:r>
              <a:r>
                <a:rPr lang="en-US" dirty="0" err="1">
                  <a:solidFill>
                    <a:srgbClr val="006065"/>
                  </a:solidFill>
                  <a:latin typeface="Morningstar 1 Light"/>
                </a:rPr>
                <a:t>Bil</a:t>
              </a:r>
              <a:r>
                <a:rPr lang="en-US" dirty="0">
                  <a:solidFill>
                    <a:srgbClr val="006065"/>
                  </a:solidFill>
                  <a:latin typeface="Morningstar 1 Light"/>
                </a:rPr>
                <a:t> </a:t>
              </a:r>
              <a:br>
                <a:rPr lang="en-US" dirty="0">
                  <a:solidFill>
                    <a:srgbClr val="FF0000"/>
                  </a:solidFill>
                  <a:latin typeface="Morningstar 1 Light"/>
                </a:rPr>
              </a:br>
              <a:r>
                <a:rPr lang="en-US" sz="900" dirty="0">
                  <a:solidFill>
                    <a:srgbClr val="FFFFFF">
                      <a:lumMod val="75000"/>
                    </a:srgbClr>
                  </a:solidFill>
                  <a:latin typeface="Morningstar 1 Light"/>
                </a:rPr>
                <a:t>(Burton-Taylor)</a:t>
              </a:r>
            </a:p>
          </p:txBody>
        </p:sp>
        <p:sp>
          <p:nvSpPr>
            <p:cNvPr id="17" name="Text Placeholder 2"/>
            <p:cNvSpPr txBox="1">
              <a:spLocks/>
            </p:cNvSpPr>
            <p:nvPr userDrawn="1"/>
          </p:nvSpPr>
          <p:spPr>
            <a:xfrm>
              <a:off x="3623885" y="2702459"/>
              <a:ext cx="1786971" cy="1643260"/>
            </a:xfrm>
            <a:prstGeom prst="rect">
              <a:avLst/>
            </a:prstGeom>
          </p:spPr>
          <p:txBody>
            <a:bodyPr vert="horz" lIns="0" tIns="0" rIns="0" bIns="0"/>
            <a:lstStyle>
              <a:lvl1pPr marL="0" indent="0" algn="l" defTabSz="509412" rtl="0" eaLnBrk="1" fontAlgn="base" hangingPunct="1">
                <a:spcBef>
                  <a:spcPts val="0"/>
                </a:spcBef>
                <a:spcAft>
                  <a:spcPts val="800"/>
                </a:spcAft>
                <a:buFont typeface="Arial" charset="0"/>
                <a:buNone/>
                <a:defRPr sz="1300" kern="1200">
                  <a:solidFill>
                    <a:schemeClr val="tx2"/>
                  </a:solidFill>
                  <a:latin typeface="+mj-lt"/>
                  <a:ea typeface="ＭＳ Ｐゴシック" charset="0"/>
                  <a:cs typeface="ＭＳ Ｐゴシック" charset="0"/>
                </a:defRPr>
              </a:lvl1pPr>
              <a:lvl2pPr marL="509412"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2pPr>
              <a:lvl3pPr marL="1018825"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3pPr>
              <a:lvl4pPr marL="1528237"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4pPr>
              <a:lvl5pPr marL="2037649"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sz="4200" b="1" dirty="0">
                  <a:gradFill flip="none" rotWithShape="1">
                    <a:gsLst>
                      <a:gs pos="0">
                        <a:srgbClr val="006065">
                          <a:alpha val="16000"/>
                        </a:srgbClr>
                      </a:gs>
                      <a:gs pos="100000">
                        <a:srgbClr val="006065"/>
                      </a:gs>
                    </a:gsLst>
                    <a:lin ang="16200000" scaled="0"/>
                    <a:tileRect/>
                  </a:gradFill>
                </a:rPr>
                <a:t>$12 </a:t>
              </a:r>
              <a:r>
                <a:rPr lang="en-US" sz="4200" b="1" dirty="0" err="1">
                  <a:gradFill flip="none" rotWithShape="1">
                    <a:gsLst>
                      <a:gs pos="0">
                        <a:srgbClr val="006065">
                          <a:alpha val="16000"/>
                        </a:srgbClr>
                      </a:gs>
                      <a:gs pos="100000">
                        <a:srgbClr val="006065"/>
                      </a:gs>
                    </a:gsLst>
                    <a:lin ang="16200000" scaled="0"/>
                    <a:tileRect/>
                  </a:gradFill>
                </a:rPr>
                <a:t>Bil</a:t>
              </a:r>
              <a:endParaRPr lang="en-US" sz="4200" b="1" dirty="0">
                <a:gradFill flip="none" rotWithShape="1">
                  <a:gsLst>
                    <a:gs pos="0">
                      <a:srgbClr val="006065">
                        <a:alpha val="16000"/>
                      </a:srgbClr>
                    </a:gs>
                    <a:gs pos="100000">
                      <a:srgbClr val="006065"/>
                    </a:gs>
                  </a:gsLst>
                  <a:lin ang="16200000" scaled="0"/>
                  <a:tileRect/>
                </a:gradFill>
              </a:endParaRPr>
            </a:p>
            <a:p>
              <a:r>
                <a:rPr lang="en-US" b="1" dirty="0">
                  <a:solidFill>
                    <a:srgbClr val="006065"/>
                  </a:solidFill>
                </a:rPr>
                <a:t>Research Spend</a:t>
              </a:r>
              <a:br>
                <a:rPr lang="en-US" b="1" dirty="0">
                  <a:solidFill>
                    <a:srgbClr val="006065"/>
                  </a:solidFill>
                </a:rPr>
              </a:br>
              <a:r>
                <a:rPr lang="en-US" dirty="0">
                  <a:solidFill>
                    <a:srgbClr val="006065"/>
                  </a:solidFill>
                  <a:latin typeface="Morningstar 1 Light"/>
                </a:rPr>
                <a:t>33,000 firms</a:t>
              </a:r>
              <a:br>
                <a:rPr lang="en-US" dirty="0">
                  <a:solidFill>
                    <a:srgbClr val="FF0000"/>
                  </a:solidFill>
                  <a:latin typeface="Morningstar 1 Light"/>
                </a:rPr>
              </a:br>
              <a:r>
                <a:rPr lang="en-US" sz="900" dirty="0">
                  <a:solidFill>
                    <a:srgbClr val="FFFFFF">
                      <a:lumMod val="75000"/>
                    </a:srgbClr>
                  </a:solidFill>
                  <a:latin typeface="Morningstar 1 Light"/>
                </a:rPr>
                <a:t>(Big Dough, Greenwich)</a:t>
              </a:r>
              <a:endParaRPr lang="en-US" sz="900" dirty="0">
                <a:solidFill>
                  <a:srgbClr val="FF0000"/>
                </a:solidFill>
                <a:latin typeface="Morningstar 1 Light"/>
              </a:endParaRPr>
            </a:p>
          </p:txBody>
        </p:sp>
      </p:grpSp>
      <p:sp>
        <p:nvSpPr>
          <p:cNvPr id="18" name="Oval 17"/>
          <p:cNvSpPr/>
          <p:nvPr userDrawn="1"/>
        </p:nvSpPr>
        <p:spPr bwMode="auto">
          <a:xfrm>
            <a:off x="8109781" y="1506783"/>
            <a:ext cx="784530" cy="784530"/>
          </a:xfrm>
          <a:prstGeom prst="ellipse">
            <a:avLst/>
          </a:prstGeom>
          <a:gradFill>
            <a:gsLst>
              <a:gs pos="0">
                <a:schemeClr val="bg1">
                  <a:lumMod val="85000"/>
                  <a:alpha val="35000"/>
                </a:schemeClr>
              </a:gs>
              <a:gs pos="100000">
                <a:schemeClr val="bg1">
                  <a:lumMod val="85000"/>
                  <a:alpha val="0"/>
                </a:schemeClr>
              </a:gs>
            </a:gsLst>
          </a:gradFill>
          <a:ln>
            <a:solidFill>
              <a:srgbClr val="A6A6A6"/>
            </a:solidFill>
          </a:ln>
        </p:spPr>
        <p:style>
          <a:lnRef idx="1">
            <a:schemeClr val="accent1"/>
          </a:lnRef>
          <a:fillRef idx="3">
            <a:schemeClr val="accent1"/>
          </a:fillRef>
          <a:effectRef idx="2">
            <a:schemeClr val="accent1"/>
          </a:effectRef>
          <a:fontRef idx="minor">
            <a:schemeClr val="lt1"/>
          </a:fontRef>
        </p:style>
        <p:txBody>
          <a:bodyPr lIns="81282" tIns="40639" rIns="81282" bIns="40639" anchor="ctr"/>
          <a:lstStyle/>
          <a:p>
            <a:pPr algn="ctr" defTabSz="451587">
              <a:defRPr/>
            </a:pPr>
            <a:endParaRPr lang="en-US">
              <a:solidFill>
                <a:srgbClr val="FFFFFF"/>
              </a:solidFill>
            </a:endParaRPr>
          </a:p>
        </p:txBody>
      </p:sp>
      <p:sp>
        <p:nvSpPr>
          <p:cNvPr id="19" name="Rectangle 18"/>
          <p:cNvSpPr/>
          <p:nvPr userDrawn="1"/>
        </p:nvSpPr>
        <p:spPr>
          <a:xfrm>
            <a:off x="197085" y="5545141"/>
            <a:ext cx="5799137" cy="1355726"/>
          </a:xfrm>
          <a:prstGeom prst="rect">
            <a:avLst/>
          </a:prstGeom>
          <a:noFill/>
          <a:ln>
            <a:noFill/>
          </a:ln>
        </p:spPr>
        <p:style>
          <a:lnRef idx="2">
            <a:schemeClr val="dk1"/>
          </a:lnRef>
          <a:fillRef idx="1">
            <a:schemeClr val="lt1"/>
          </a:fillRef>
          <a:effectRef idx="0">
            <a:schemeClr val="dk1"/>
          </a:effectRef>
          <a:fontRef idx="minor">
            <a:schemeClr val="dk1"/>
          </a:fontRef>
        </p:style>
        <p:txBody>
          <a:bodyPr lIns="0" tIns="0" rIns="0" bIns="0"/>
          <a:lstStyle/>
          <a:p>
            <a:pPr defTabSz="452837" fontAlgn="auto">
              <a:lnSpc>
                <a:spcPct val="90000"/>
              </a:lnSpc>
              <a:spcBef>
                <a:spcPts val="0"/>
              </a:spcBef>
              <a:spcAft>
                <a:spcPts val="0"/>
              </a:spcAft>
              <a:defRPr/>
            </a:pPr>
            <a:r>
              <a:rPr lang="en-US" sz="8600" b="1" dirty="0">
                <a:gradFill flip="none" rotWithShape="1">
                  <a:gsLst>
                    <a:gs pos="0">
                      <a:srgbClr val="4E6688">
                        <a:alpha val="20000"/>
                      </a:srgbClr>
                    </a:gs>
                    <a:gs pos="100000">
                      <a:srgbClr val="4E6688"/>
                    </a:gs>
                  </a:gsLst>
                  <a:lin ang="16200000" scaled="0"/>
                  <a:tileRect/>
                </a:gradFill>
                <a:latin typeface="Morningstar 1 Bold"/>
                <a:cs typeface="UniversNext for MORNPC Cn"/>
              </a:rPr>
              <a:t>Dodd-Frank</a:t>
            </a:r>
          </a:p>
        </p:txBody>
      </p:sp>
      <p:sp>
        <p:nvSpPr>
          <p:cNvPr id="20" name="Rectangle 19"/>
          <p:cNvSpPr/>
          <p:nvPr userDrawn="1"/>
        </p:nvSpPr>
        <p:spPr>
          <a:xfrm>
            <a:off x="2568806" y="6357937"/>
            <a:ext cx="5799137" cy="1355726"/>
          </a:xfrm>
          <a:prstGeom prst="rect">
            <a:avLst/>
          </a:prstGeom>
          <a:noFill/>
          <a:ln>
            <a:noFill/>
          </a:ln>
        </p:spPr>
        <p:style>
          <a:lnRef idx="2">
            <a:schemeClr val="dk1"/>
          </a:lnRef>
          <a:fillRef idx="1">
            <a:schemeClr val="lt1"/>
          </a:fillRef>
          <a:effectRef idx="0">
            <a:schemeClr val="dk1"/>
          </a:effectRef>
          <a:fontRef idx="minor">
            <a:schemeClr val="dk1"/>
          </a:fontRef>
        </p:style>
        <p:txBody>
          <a:bodyPr lIns="0" tIns="0" rIns="0" bIns="0"/>
          <a:lstStyle/>
          <a:p>
            <a:pPr defTabSz="452837" fontAlgn="auto">
              <a:lnSpc>
                <a:spcPct val="90000"/>
              </a:lnSpc>
              <a:spcBef>
                <a:spcPts val="0"/>
              </a:spcBef>
              <a:spcAft>
                <a:spcPts val="0"/>
              </a:spcAft>
              <a:defRPr/>
            </a:pPr>
            <a:r>
              <a:rPr lang="en-US" sz="8600" b="1" dirty="0">
                <a:gradFill flip="none" rotWithShape="1">
                  <a:gsLst>
                    <a:gs pos="0">
                      <a:srgbClr val="006065">
                        <a:alpha val="20000"/>
                      </a:srgbClr>
                    </a:gs>
                    <a:gs pos="100000">
                      <a:srgbClr val="006065">
                        <a:alpha val="50000"/>
                      </a:srgbClr>
                    </a:gs>
                  </a:gsLst>
                  <a:lin ang="16200000" scaled="0"/>
                  <a:tileRect/>
                </a:gradFill>
                <a:latin typeface="Morningstar 1 Bold"/>
                <a:cs typeface="UniversNext for MORNPC Cn"/>
              </a:rPr>
              <a:t>Solvency II</a:t>
            </a:r>
          </a:p>
        </p:txBody>
      </p:sp>
      <p:sp>
        <p:nvSpPr>
          <p:cNvPr id="21" name="Content Placeholder 2"/>
          <p:cNvSpPr>
            <a:spLocks noGrp="1"/>
          </p:cNvSpPr>
          <p:nvPr>
            <p:ph idx="19" hasCustomPrompt="1"/>
          </p:nvPr>
        </p:nvSpPr>
        <p:spPr>
          <a:xfrm>
            <a:off x="1184275" y="5128005"/>
            <a:ext cx="3399539" cy="139526"/>
          </a:xfrm>
          <a:prstGeom prst="rect">
            <a:avLst/>
          </a:prstGeom>
        </p:spPr>
        <p:txBody>
          <a:bodyPr wrap="square" lIns="0" tIns="0" rIns="0" bIns="0">
            <a:spAutoFit/>
          </a:bodyPr>
          <a:lstStyle>
            <a:lvl1pPr marL="0" indent="0">
              <a:spcBef>
                <a:spcPts val="0"/>
              </a:spcBef>
              <a:spcAft>
                <a:spcPts val="714"/>
              </a:spcAft>
              <a:buClr>
                <a:schemeClr val="tx2"/>
              </a:buClr>
              <a:buSzPct val="75000"/>
              <a:buFont typeface="Lucida Grande"/>
              <a:buNone/>
              <a:defRPr lang="en-US" sz="900" b="0" i="0" kern="1200" dirty="0" smtClean="0">
                <a:solidFill>
                  <a:schemeClr val="bg1">
                    <a:lumMod val="75000"/>
                  </a:schemeClr>
                </a:solidFill>
                <a:latin typeface="+mn-lt"/>
                <a:ea typeface="ＭＳ Ｐゴシック" charset="0"/>
                <a:cs typeface="ＭＳ Ｐゴシック" charset="0"/>
              </a:defRPr>
            </a:lvl1pPr>
            <a:lvl2pPr marL="153818" indent="0" defTabSz="365504">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6949" indent="-226418">
              <a:spcBef>
                <a:spcPts val="0"/>
              </a:spcBef>
              <a:spcAft>
                <a:spcPts val="714"/>
              </a:spcAft>
              <a:buClr>
                <a:schemeClr val="bg1">
                  <a:lumMod val="75000"/>
                </a:schemeClr>
              </a:buClr>
              <a:buSzPct val="75000"/>
              <a:buFont typeface="Lucida Grande"/>
              <a:buChar char="►"/>
              <a:defRPr sz="1100"/>
            </a:lvl3pPr>
            <a:lvl4pPr marL="1918289" indent="-226418">
              <a:spcBef>
                <a:spcPts val="0"/>
              </a:spcBef>
              <a:spcAft>
                <a:spcPts val="714"/>
              </a:spcAft>
              <a:buClr>
                <a:schemeClr val="bg1">
                  <a:lumMod val="85000"/>
                </a:schemeClr>
              </a:buClr>
              <a:buSzPct val="75000"/>
              <a:buFont typeface="Lucida Grande"/>
              <a:buChar char="►"/>
              <a:defRPr sz="1100"/>
            </a:lvl4pPr>
            <a:lvl5pPr marL="2037780" indent="-226418">
              <a:buClr>
                <a:schemeClr val="tx2"/>
              </a:buClr>
              <a:buSzPct val="75000"/>
              <a:buFont typeface="Lucida Grande"/>
              <a:buChar char="►"/>
              <a:defRPr sz="1800"/>
            </a:lvl5pPr>
          </a:lstStyle>
          <a:p>
            <a:pPr lvl="0"/>
            <a:r>
              <a:rPr lang="en-US" dirty="0"/>
              <a:t>Data as of- and Source goes here.</a:t>
            </a:r>
          </a:p>
        </p:txBody>
      </p:sp>
      <p:graphicFrame>
        <p:nvGraphicFramePr>
          <p:cNvPr id="12" name="Table 11"/>
          <p:cNvGraphicFramePr>
            <a:graphicFrameLocks noGrp="1"/>
          </p:cNvGraphicFramePr>
          <p:nvPr userDrawn="1">
            <p:extLst>
              <p:ext uri="{D42A27DB-BD31-4B8C-83A1-F6EECF244321}">
                <p14:modId xmlns:p14="http://schemas.microsoft.com/office/powerpoint/2010/main" val="82316276"/>
              </p:ext>
            </p:extLst>
          </p:nvPr>
        </p:nvGraphicFramePr>
        <p:xfrm>
          <a:off x="1208373" y="3263655"/>
          <a:ext cx="8289926" cy="2608848"/>
        </p:xfrm>
        <a:graphic>
          <a:graphicData uri="http://schemas.openxmlformats.org/drawingml/2006/table">
            <a:tbl>
              <a:tblPr firstRow="1" bandRow="1">
                <a:tableStyleId>{5C22544A-7EE6-4342-B048-85BDC9FD1C3A}</a:tableStyleId>
              </a:tblPr>
              <a:tblGrid>
                <a:gridCol w="465137">
                  <a:extLst>
                    <a:ext uri="{9D8B030D-6E8A-4147-A177-3AD203B41FA5}">
                      <a16:colId xmlns:a16="http://schemas.microsoft.com/office/drawing/2014/main" val="20000"/>
                    </a:ext>
                  </a:extLst>
                </a:gridCol>
                <a:gridCol w="1562099">
                  <a:extLst>
                    <a:ext uri="{9D8B030D-6E8A-4147-A177-3AD203B41FA5}">
                      <a16:colId xmlns:a16="http://schemas.microsoft.com/office/drawing/2014/main" val="20001"/>
                    </a:ext>
                  </a:extLst>
                </a:gridCol>
                <a:gridCol w="863600">
                  <a:extLst>
                    <a:ext uri="{9D8B030D-6E8A-4147-A177-3AD203B41FA5}">
                      <a16:colId xmlns:a16="http://schemas.microsoft.com/office/drawing/2014/main" val="20002"/>
                    </a:ext>
                  </a:extLst>
                </a:gridCol>
                <a:gridCol w="685801">
                  <a:extLst>
                    <a:ext uri="{9D8B030D-6E8A-4147-A177-3AD203B41FA5}">
                      <a16:colId xmlns:a16="http://schemas.microsoft.com/office/drawing/2014/main" val="20003"/>
                    </a:ext>
                  </a:extLst>
                </a:gridCol>
                <a:gridCol w="1555749">
                  <a:extLst>
                    <a:ext uri="{9D8B030D-6E8A-4147-A177-3AD203B41FA5}">
                      <a16:colId xmlns:a16="http://schemas.microsoft.com/office/drawing/2014/main" val="20004"/>
                    </a:ext>
                  </a:extLst>
                </a:gridCol>
                <a:gridCol w="1555749">
                  <a:extLst>
                    <a:ext uri="{9D8B030D-6E8A-4147-A177-3AD203B41FA5}">
                      <a16:colId xmlns:a16="http://schemas.microsoft.com/office/drawing/2014/main" val="20005"/>
                    </a:ext>
                  </a:extLst>
                </a:gridCol>
                <a:gridCol w="1601791">
                  <a:extLst>
                    <a:ext uri="{9D8B030D-6E8A-4147-A177-3AD203B41FA5}">
                      <a16:colId xmlns:a16="http://schemas.microsoft.com/office/drawing/2014/main" val="20006"/>
                    </a:ext>
                  </a:extLst>
                </a:gridCol>
              </a:tblGrid>
              <a:tr h="1135653">
                <a:tc>
                  <a:txBody>
                    <a:bodyPr/>
                    <a:lstStyle/>
                    <a:p>
                      <a:endParaRPr lang="en-US" sz="1000" b="0" i="0" dirty="0">
                        <a:latin typeface="+mn-lt"/>
                      </a:endParaRPr>
                    </a:p>
                  </a:txBody>
                  <a:tcPr marT="45718" marB="45718">
                    <a:lnR w="3175" cap="flat" cmpd="sng" algn="ctr">
                      <a:solidFill>
                        <a:srgbClr val="FF0000"/>
                      </a:solidFill>
                      <a:prstDash val="solid"/>
                      <a:round/>
                      <a:headEnd type="none" w="med" len="med"/>
                      <a:tailEnd type="none" w="med" len="med"/>
                    </a:lnR>
                    <a:lnT w="3175" cap="flat" cmpd="sng" algn="ctr">
                      <a:solidFill>
                        <a:srgbClr val="FF0000"/>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L w="3175" cap="flat" cmpd="sng" algn="ctr">
                      <a:solidFill>
                        <a:srgbClr val="FF0000"/>
                      </a:solidFill>
                      <a:prstDash val="solid"/>
                      <a:round/>
                      <a:headEnd type="none" w="med" len="med"/>
                      <a:tailEnd type="none" w="med" len="med"/>
                    </a:lnL>
                    <a:lnT w="3175" cap="flat" cmpd="sng" algn="ctr">
                      <a:solidFill>
                        <a:srgbClr val="FF0000"/>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T w="3175" cap="flat" cmpd="sng" algn="ctr">
                      <a:solidFill>
                        <a:srgbClr val="FF0000"/>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B w="3175"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1473195">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endParaRPr kumimoji="0" lang="en-US" sz="1000" b="0" i="0" u="none" strike="noStrike" cap="none" normalizeH="0" baseline="0" dirty="0">
                        <a:ln>
                          <a:noFill/>
                        </a:ln>
                        <a:solidFill>
                          <a:srgbClr val="FF0000"/>
                        </a:solidFill>
                        <a:effectLst/>
                        <a:latin typeface="+mn-lt"/>
                        <a:ea typeface="ＭＳ Ｐゴシック" charset="0"/>
                        <a:cs typeface="UniversNext for MORN Cn Lt"/>
                      </a:endParaRPr>
                    </a:p>
                  </a:txBody>
                  <a:tcPr marT="45718" marB="45718">
                    <a:lnL w="3175" cap="flat" cmpd="sng" algn="ctr">
                      <a:no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FF0000"/>
                          </a:solidFill>
                          <a:effectLst/>
                          <a:latin typeface="+mn-lt"/>
                          <a:ea typeface="ＭＳ Ｐゴシック" charset="0"/>
                          <a:cs typeface="UniversNext for MORN Cn Lt"/>
                        </a:rPr>
                        <a:t>Fuel Your Research and External Presentations</a:t>
                      </a:r>
                    </a:p>
                    <a:p>
                      <a:pPr marL="0" marR="0" lvl="0" indent="0" algn="l" defTabSz="509412" rtl="0" eaLnBrk="1" fontAlgn="auto" latinLnBrk="0" hangingPunct="1">
                        <a:lnSpc>
                          <a:spcPct val="100000"/>
                        </a:lnSpc>
                        <a:spcBef>
                          <a:spcPts val="0"/>
                        </a:spcBef>
                        <a:spcAft>
                          <a:spcPts val="0"/>
                        </a:spcAft>
                        <a:buClrTx/>
                        <a:buSzTx/>
                        <a:buFontTx/>
                        <a:buNone/>
                        <a:tabLst/>
                        <a:defRPr/>
                      </a:pPr>
                      <a:endParaRPr kumimoji="0" lang="en-US" sz="1800" b="0" i="0" u="none" strike="noStrike" cap="none" normalizeH="0" baseline="0" dirty="0">
                        <a:ln>
                          <a:noFill/>
                        </a:ln>
                        <a:solidFill>
                          <a:srgbClr val="FF0000"/>
                        </a:solidFill>
                        <a:effectLst/>
                        <a:latin typeface="+mn-lt"/>
                        <a:ea typeface="ＭＳ Ｐゴシック" charset="0"/>
                        <a:cs typeface="UniversNext for MORN Cn Lt"/>
                      </a:endParaRPr>
                    </a:p>
                  </a:txBody>
                  <a:tcPr marT="45718" marB="45718">
                    <a:lnL w="3175" cap="flat" cmpd="sng" algn="ctr">
                      <a:solidFill>
                        <a:srgbClr val="FF0000"/>
                      </a:solid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gridSpan="2">
                  <a:txBody>
                    <a:bodyPr/>
                    <a:lstStyle/>
                    <a:p>
                      <a:pPr marL="0" marR="0" lvl="0" indent="0" algn="l" defTabSz="914400" rtl="0" eaLnBrk="1" fontAlgn="base" latinLnBrk="0" hangingPunct="1">
                        <a:lnSpc>
                          <a:spcPct val="90000"/>
                        </a:lnSpc>
                        <a:spcBef>
                          <a:spcPct val="25000"/>
                        </a:spcBef>
                        <a:spcAft>
                          <a:spcPct val="0"/>
                        </a:spcAft>
                        <a:buClr>
                          <a:srgbClr val="FF0000"/>
                        </a:buClr>
                        <a:buSzPct val="75000"/>
                        <a:buFontTx/>
                        <a:buNone/>
                        <a:tabLst>
                          <a:tab pos="1139825" algn="l"/>
                        </a:tabLst>
                        <a:defRPr/>
                      </a:pPr>
                      <a:r>
                        <a:rPr kumimoji="0" lang="en-US" sz="1800" b="0" i="0" u="none" strike="noStrike" cap="none" normalizeH="0" baseline="0" dirty="0">
                          <a:ln>
                            <a:noFill/>
                          </a:ln>
                          <a:solidFill>
                            <a:srgbClr val="FF0000"/>
                          </a:solidFill>
                          <a:effectLst/>
                          <a:latin typeface="+mn-lt"/>
                          <a:ea typeface="ＭＳ Ｐゴシック" charset="0"/>
                          <a:cs typeface="UniversNext for MORN Cn Lt"/>
                        </a:rPr>
                        <a:t>Identify Industry Trends</a:t>
                      </a:r>
                    </a:p>
                  </a:txBody>
                  <a:tcPr marT="45718" marB="45718">
                    <a:lnL w="3175" cap="flat" cmpd="sng" algn="ctr">
                      <a:solidFill>
                        <a:srgbClr val="FF0000"/>
                      </a:solid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hMerge="1">
                  <a:txBody>
                    <a:bodyPr/>
                    <a:lstStyle/>
                    <a:p>
                      <a:endParaRPr lang="en-US"/>
                    </a:p>
                  </a:txBody>
                  <a:tcPr/>
                </a:tc>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FF0000"/>
                          </a:solidFill>
                          <a:effectLst/>
                          <a:latin typeface="+mn-lt"/>
                          <a:ea typeface="ＭＳ Ｐゴシック" charset="0"/>
                          <a:cs typeface="UniversNext for MORN Cn Lt"/>
                        </a:rPr>
                        <a:t>Search for the Right Competitive Set</a:t>
                      </a:r>
                    </a:p>
                  </a:txBody>
                  <a:tcPr marT="45718" marB="45718">
                    <a:lnL w="3175" cap="flat" cmpd="sng" algn="ctr">
                      <a:solidFill>
                        <a:srgbClr val="FF0000"/>
                      </a:solid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FF0000"/>
                          </a:solidFill>
                          <a:effectLst/>
                          <a:latin typeface="+mn-lt"/>
                          <a:ea typeface="ＭＳ Ｐゴシック" charset="0"/>
                          <a:cs typeface="UniversNext for MORN Cn Lt"/>
                        </a:rPr>
                        <a:t>Understand Your Competitive Position</a:t>
                      </a:r>
                    </a:p>
                  </a:txBody>
                  <a:tcPr marT="45718" marB="45718">
                    <a:lnL w="3175" cap="flat" cmpd="sng" algn="ctr">
                      <a:solidFill>
                        <a:srgbClr val="FF0000"/>
                      </a:solid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FF0000"/>
                          </a:solidFill>
                          <a:effectLst/>
                          <a:latin typeface="+mn-lt"/>
                          <a:ea typeface="ＭＳ Ｐゴシック" charset="0"/>
                          <a:cs typeface="UniversNext for MORN Cn Lt"/>
                        </a:rPr>
                        <a:t>One Source for Data</a:t>
                      </a:r>
                    </a:p>
                  </a:txBody>
                  <a:tcPr marT="45718" marB="45718">
                    <a:lnL w="3175" cap="flat" cmpd="sng" algn="ctr">
                      <a:solidFill>
                        <a:srgbClr val="FF0000"/>
                      </a:solidFill>
                      <a:prstDash val="solid"/>
                      <a:round/>
                      <a:headEnd type="none" w="med" len="med"/>
                      <a:tailEnd type="none" w="med" len="med"/>
                    </a:lnL>
                    <a:lnT w="3175" cap="flat" cmpd="sng" algn="ctr">
                      <a:noFill/>
                      <a:prstDash val="solid"/>
                      <a:round/>
                      <a:headEnd type="none" w="med" len="med"/>
                      <a:tailEnd type="none" w="med" len="med"/>
                    </a:lnT>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747944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503248" y="7204075"/>
            <a:ext cx="2346325" cy="414338"/>
          </a:xfrm>
          <a:prstGeom prst="rect">
            <a:avLst/>
          </a:prstGeom>
        </p:spPr>
        <p:txBody>
          <a:bodyPr/>
          <a:lstStyle>
            <a:lvl1pPr>
              <a:defRPr/>
            </a:lvl1pPr>
          </a:lstStyle>
          <a:p>
            <a:fld id="{E35C6963-93FC-4FAD-9567-37B2248E8816}" type="datetimeFigureOut">
              <a:rPr lang="en-US" altLang="en-US" smtClean="0"/>
              <a:pPr/>
              <a:t>7/23/19</a:t>
            </a:fld>
            <a:endParaRPr lang="en-US" altLang="en-US"/>
          </a:p>
        </p:txBody>
      </p:sp>
      <p:sp>
        <p:nvSpPr>
          <p:cNvPr id="3" name="Footer Placeholder 4"/>
          <p:cNvSpPr>
            <a:spLocks noGrp="1"/>
          </p:cNvSpPr>
          <p:nvPr>
            <p:ph type="ftr" sz="quarter" idx="11"/>
          </p:nvPr>
        </p:nvSpPr>
        <p:spPr>
          <a:xfrm>
            <a:off x="3436970" y="7204075"/>
            <a:ext cx="3184525" cy="414338"/>
          </a:xfrm>
          <a:prstGeom prst="rect">
            <a:avLst/>
          </a:prstGeom>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a:xfrm>
            <a:off x="7208888" y="7204075"/>
            <a:ext cx="2346325" cy="414338"/>
          </a:xfrm>
          <a:prstGeom prst="rect">
            <a:avLst/>
          </a:prstGeom>
        </p:spPr>
        <p:txBody>
          <a:bodyPr/>
          <a:lstStyle>
            <a:lvl1pPr>
              <a:defRPr/>
            </a:lvl1pPr>
          </a:lstStyle>
          <a:p>
            <a:fld id="{5DC19714-02CB-4C1E-BC8F-A0E840472851}" type="slidenum">
              <a:rPr lang="en-US" altLang="en-US"/>
              <a:pPr/>
              <a:t>‹#›</a:t>
            </a:fld>
            <a:endParaRPr lang="en-US" altLang="en-US"/>
          </a:p>
        </p:txBody>
      </p:sp>
    </p:spTree>
    <p:extLst>
      <p:ext uri="{BB962C8B-B14F-4D97-AF65-F5344CB8AC3E}">
        <p14:creationId xmlns:p14="http://schemas.microsoft.com/office/powerpoint/2010/main" val="923732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_BULLET">
    <p:spTree>
      <p:nvGrpSpPr>
        <p:cNvPr id="1" name=""/>
        <p:cNvGrpSpPr/>
        <p:nvPr/>
      </p:nvGrpSpPr>
      <p:grpSpPr>
        <a:xfrm>
          <a:off x="0" y="0"/>
          <a:ext cx="0" cy="0"/>
          <a:chOff x="0" y="0"/>
          <a:chExt cx="0" cy="0"/>
        </a:xfrm>
      </p:grpSpPr>
      <p:sp>
        <p:nvSpPr>
          <p:cNvPr id="33"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pic>
        <p:nvPicPr>
          <p:cNvPr id="31"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6"/>
          <p:cNvSpPr>
            <a:spLocks noGrp="1"/>
          </p:cNvSpPr>
          <p:nvPr>
            <p:ph type="body" sz="quarter" idx="17"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15"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8" name="Text Placeholder 7"/>
          <p:cNvSpPr>
            <a:spLocks noGrp="1"/>
          </p:cNvSpPr>
          <p:nvPr>
            <p:ph type="body" sz="quarter" idx="19" hasCustomPrompt="1"/>
          </p:nvPr>
        </p:nvSpPr>
        <p:spPr>
          <a:xfrm>
            <a:off x="1003300" y="2657260"/>
            <a:ext cx="8464550" cy="4211837"/>
          </a:xfrm>
          <a:prstGeom prst="rect">
            <a:avLst/>
          </a:prstGeom>
        </p:spPr>
        <p:txBody>
          <a:bodyPr vert="horz" lIns="0" tIns="0" rIns="0" bIns="0" numCol="2" spcCol="609005"/>
          <a:lstStyle>
            <a:lvl1pPr marL="176754" indent="-176754">
              <a:lnSpc>
                <a:spcPts val="2197"/>
              </a:lnSpc>
              <a:spcBef>
                <a:spcPts val="0"/>
              </a:spcBef>
              <a:spcAft>
                <a:spcPts val="800"/>
              </a:spcAft>
              <a:buClr>
                <a:schemeClr val="tx2"/>
              </a:buClr>
              <a:buFont typeface="Morningstar Symbols"/>
              <a:buChar char="g"/>
              <a:defRPr lang="en-US" sz="1800" kern="1200" dirty="0" smtClean="0">
                <a:solidFill>
                  <a:schemeClr val="tx1"/>
                </a:solidFill>
                <a:latin typeface="+mn-lt"/>
                <a:ea typeface="ＭＳ Ｐゴシック" charset="0"/>
                <a:cs typeface="+mn-cs"/>
              </a:defRPr>
            </a:lvl1pPr>
            <a:lvl2pPr marL="353486" indent="-165697">
              <a:lnSpc>
                <a:spcPts val="2197"/>
              </a:lnSpc>
              <a:spcAft>
                <a:spcPts val="800"/>
              </a:spcAft>
              <a:buClr>
                <a:schemeClr val="tx2"/>
              </a:buClr>
              <a:buFont typeface="Morningstar Symbols"/>
              <a:buChar char="/"/>
              <a:defRPr lang="en-US" sz="1800" kern="1200" dirty="0" smtClean="0">
                <a:solidFill>
                  <a:schemeClr val="tx1"/>
                </a:solidFill>
                <a:latin typeface="+mn-lt"/>
                <a:ea typeface="ＭＳ Ｐゴシック" charset="0"/>
                <a:cs typeface="+mn-cs"/>
              </a:defRPr>
            </a:lvl2pPr>
            <a:lvl3pPr marL="572825" indent="-224085">
              <a:lnSpc>
                <a:spcPts val="2197"/>
              </a:lnSpc>
              <a:spcAft>
                <a:spcPts val="800"/>
              </a:spcAft>
              <a:buClr>
                <a:schemeClr val="bg1">
                  <a:lumMod val="65000"/>
                </a:schemeClr>
              </a:buClr>
              <a:buFont typeface="Morningstar Symbols"/>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1417299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_BULLET">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sp>
        <p:nvSpPr>
          <p:cNvPr id="23" name="Text Placeholder 16"/>
          <p:cNvSpPr>
            <a:spLocks noGrp="1"/>
          </p:cNvSpPr>
          <p:nvPr>
            <p:ph type="body" sz="quarter" idx="17"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24"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26" name="Text Placeholder 7"/>
          <p:cNvSpPr>
            <a:spLocks noGrp="1"/>
          </p:cNvSpPr>
          <p:nvPr>
            <p:ph type="body" sz="quarter" idx="19" hasCustomPrompt="1"/>
          </p:nvPr>
        </p:nvSpPr>
        <p:spPr>
          <a:xfrm>
            <a:off x="1173162" y="2657260"/>
            <a:ext cx="8294688" cy="4211837"/>
          </a:xfrm>
          <a:prstGeom prst="rect">
            <a:avLst/>
          </a:prstGeom>
        </p:spPr>
        <p:txBody>
          <a:bodyPr vert="horz" lIns="0" tIns="0" rIns="0" bIns="0" numCol="2" spcCol="609005"/>
          <a:lstStyle>
            <a:lvl1pPr marL="176754" indent="-176754">
              <a:lnSpc>
                <a:spcPts val="2197"/>
              </a:lnSpc>
              <a:spcBef>
                <a:spcPts val="0"/>
              </a:spcBef>
              <a:spcAft>
                <a:spcPts val="800"/>
              </a:spcAft>
              <a:buClr>
                <a:schemeClr val="tx2"/>
              </a:buClr>
              <a:buFont typeface="Morningstar Symbols"/>
              <a:buChar char="g"/>
              <a:defRPr lang="en-US" sz="1800" kern="1200" dirty="0" smtClean="0">
                <a:solidFill>
                  <a:schemeClr val="tx1"/>
                </a:solidFill>
                <a:latin typeface="+mn-lt"/>
                <a:ea typeface="ＭＳ Ｐゴシック" charset="0"/>
                <a:cs typeface="+mn-cs"/>
              </a:defRPr>
            </a:lvl1pPr>
            <a:lvl2pPr marL="353486" indent="-165697">
              <a:lnSpc>
                <a:spcPts val="2197"/>
              </a:lnSpc>
              <a:spcAft>
                <a:spcPts val="800"/>
              </a:spcAft>
              <a:buClr>
                <a:schemeClr val="tx2"/>
              </a:buClr>
              <a:buFont typeface="Morningstar Symbols"/>
              <a:buChar char="/"/>
              <a:defRPr lang="en-US" sz="1800" kern="1200" dirty="0" smtClean="0">
                <a:solidFill>
                  <a:schemeClr val="tx1"/>
                </a:solidFill>
                <a:latin typeface="+mn-lt"/>
                <a:ea typeface="ＭＳ Ｐゴシック" charset="0"/>
                <a:cs typeface="+mn-cs"/>
              </a:defRPr>
            </a:lvl2pPr>
            <a:lvl3pPr marL="572825" indent="-224085">
              <a:lnSpc>
                <a:spcPts val="2197"/>
              </a:lnSpc>
              <a:spcAft>
                <a:spcPts val="800"/>
              </a:spcAft>
              <a:buClr>
                <a:schemeClr val="bg1">
                  <a:lumMod val="65000"/>
                </a:schemeClr>
              </a:buClr>
              <a:buFont typeface="Morningstar Symbols"/>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1973035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RT_PAGE">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sp>
        <p:nvSpPr>
          <p:cNvPr id="3" name="Chart Placeholder 2"/>
          <p:cNvSpPr>
            <a:spLocks noGrp="1"/>
          </p:cNvSpPr>
          <p:nvPr>
            <p:ph type="chart" sz="quarter" idx="19" hasCustomPrompt="1"/>
          </p:nvPr>
        </p:nvSpPr>
        <p:spPr>
          <a:xfrm>
            <a:off x="1173162" y="2650596"/>
            <a:ext cx="8288337" cy="4071937"/>
          </a:xfrm>
          <a:prstGeom prst="rect">
            <a:avLst/>
          </a:prstGeom>
        </p:spPr>
        <p:txBody>
          <a:bodyPr vert="horz" lIns="90916" tIns="45455" rIns="90916" bIns="45455"/>
          <a:lstStyle>
            <a:lvl1pPr marL="0" indent="0">
              <a:buNone/>
              <a:defRPr sz="1800" b="0" i="0">
                <a:solidFill>
                  <a:schemeClr val="bg1">
                    <a:lumMod val="75000"/>
                  </a:schemeClr>
                </a:solidFill>
                <a:latin typeface="+mn-lt"/>
              </a:defRPr>
            </a:lvl1pPr>
          </a:lstStyle>
          <a:p>
            <a:r>
              <a:rPr lang="en-US" dirty="0"/>
              <a:t>Click to Insert Chart</a:t>
            </a: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sp>
        <p:nvSpPr>
          <p:cNvPr id="21" name="Text Placeholder 16"/>
          <p:cNvSpPr>
            <a:spLocks noGrp="1"/>
          </p:cNvSpPr>
          <p:nvPr>
            <p:ph type="body" sz="quarter" idx="17"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23"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3808216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RT_BULLETT">
    <p:spTree>
      <p:nvGrpSpPr>
        <p:cNvPr id="1" name=""/>
        <p:cNvGrpSpPr/>
        <p:nvPr/>
      </p:nvGrpSpPr>
      <p:grpSpPr>
        <a:xfrm>
          <a:off x="0" y="0"/>
          <a:ext cx="0" cy="0"/>
          <a:chOff x="0" y="0"/>
          <a:chExt cx="0" cy="0"/>
        </a:xfrm>
      </p:grpSpPr>
      <p:sp>
        <p:nvSpPr>
          <p:cNvPr id="19" name="Content Placeholder 2"/>
          <p:cNvSpPr>
            <a:spLocks noGrp="1"/>
          </p:cNvSpPr>
          <p:nvPr>
            <p:ph idx="23"/>
          </p:nvPr>
        </p:nvSpPr>
        <p:spPr>
          <a:xfrm>
            <a:off x="1184275" y="6720542"/>
            <a:ext cx="3399539" cy="232542"/>
          </a:xfrm>
          <a:prstGeom prst="rect">
            <a:avLst/>
          </a:prstGeom>
        </p:spPr>
        <p:txBody>
          <a:bodyPr wrap="square" lIns="0" tIns="0" rIns="0" bIns="0">
            <a:spAutoFit/>
          </a:bodyPr>
          <a:lstStyle>
            <a:lvl1pPr marL="0" indent="0">
              <a:lnSpc>
                <a:spcPts val="1798"/>
              </a:lnSpc>
              <a:spcBef>
                <a:spcPts val="0"/>
              </a:spcBef>
              <a:spcAft>
                <a:spcPts val="650"/>
              </a:spcAft>
              <a:buClr>
                <a:schemeClr val="tx2"/>
              </a:buClr>
              <a:buSzPct val="75000"/>
              <a:buFont typeface="Lucida Grande"/>
              <a:buNone/>
              <a:defRPr sz="1100">
                <a:solidFill>
                  <a:schemeClr val="bg1">
                    <a:lumMod val="65000"/>
                  </a:schemeClr>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pic>
        <p:nvPicPr>
          <p:cNvPr id="20"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3" name="Straight Connector 12"/>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Chart Placeholder 2"/>
          <p:cNvSpPr>
            <a:spLocks noGrp="1"/>
          </p:cNvSpPr>
          <p:nvPr>
            <p:ph type="chart" sz="quarter" idx="24" hasCustomPrompt="1"/>
          </p:nvPr>
        </p:nvSpPr>
        <p:spPr>
          <a:xfrm>
            <a:off x="1173163" y="2650596"/>
            <a:ext cx="5926138" cy="4071937"/>
          </a:xfrm>
          <a:prstGeom prst="rect">
            <a:avLst/>
          </a:prstGeom>
        </p:spPr>
        <p:txBody>
          <a:bodyPr vert="horz" lIns="90916" tIns="45455" rIns="90916" bIns="45455"/>
          <a:lstStyle>
            <a:lvl1pPr marL="0" indent="0">
              <a:buNone/>
              <a:defRPr sz="1800" b="0" i="0">
                <a:solidFill>
                  <a:schemeClr val="bg1">
                    <a:lumMod val="75000"/>
                  </a:schemeClr>
                </a:solidFill>
                <a:latin typeface="+mn-lt"/>
              </a:defRPr>
            </a:lvl1pPr>
          </a:lstStyle>
          <a:p>
            <a:r>
              <a:rPr lang="en-US" dirty="0"/>
              <a:t>Click to Insert Chart</a:t>
            </a:r>
          </a:p>
        </p:txBody>
      </p:sp>
      <p:cxnSp>
        <p:nvCxnSpPr>
          <p:cNvPr id="23" name="Straight Connector 2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sp>
        <p:nvSpPr>
          <p:cNvPr id="30" name="Text Placeholder 16"/>
          <p:cNvSpPr>
            <a:spLocks noGrp="1"/>
          </p:cNvSpPr>
          <p:nvPr>
            <p:ph type="body" sz="quarter" idx="25"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31"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32" name="Text Placeholder 7"/>
          <p:cNvSpPr>
            <a:spLocks noGrp="1"/>
          </p:cNvSpPr>
          <p:nvPr>
            <p:ph type="body" sz="quarter" idx="19" hasCustomPrompt="1"/>
          </p:nvPr>
        </p:nvSpPr>
        <p:spPr>
          <a:xfrm>
            <a:off x="7332134" y="2657260"/>
            <a:ext cx="2135716" cy="4211837"/>
          </a:xfrm>
          <a:prstGeom prst="rect">
            <a:avLst/>
          </a:prstGeom>
        </p:spPr>
        <p:txBody>
          <a:bodyPr vert="horz" lIns="0" tIns="0" rIns="0" bIns="0" numCol="1" spcCol="609005"/>
          <a:lstStyle>
            <a:lvl1pPr marL="176754" indent="-176754">
              <a:lnSpc>
                <a:spcPts val="2197"/>
              </a:lnSpc>
              <a:spcBef>
                <a:spcPts val="0"/>
              </a:spcBef>
              <a:spcAft>
                <a:spcPts val="800"/>
              </a:spcAft>
              <a:buClr>
                <a:schemeClr val="tx2"/>
              </a:buClr>
              <a:buFont typeface="Morningstar Symbols"/>
              <a:buChar char="g"/>
              <a:defRPr lang="en-US" sz="1800" kern="1200" dirty="0" smtClean="0">
                <a:solidFill>
                  <a:schemeClr val="tx1"/>
                </a:solidFill>
                <a:latin typeface="+mn-lt"/>
                <a:ea typeface="ＭＳ Ｐゴシック" charset="0"/>
                <a:cs typeface="+mn-cs"/>
              </a:defRPr>
            </a:lvl1pPr>
            <a:lvl2pPr marL="353486" indent="-165697">
              <a:lnSpc>
                <a:spcPts val="2197"/>
              </a:lnSpc>
              <a:spcAft>
                <a:spcPts val="800"/>
              </a:spcAft>
              <a:buClr>
                <a:schemeClr val="tx2"/>
              </a:buClr>
              <a:buFont typeface="Morningstar Symbols"/>
              <a:buChar char="/"/>
              <a:defRPr lang="en-US" sz="1800" kern="1200" dirty="0" smtClean="0">
                <a:solidFill>
                  <a:schemeClr val="tx1"/>
                </a:solidFill>
                <a:latin typeface="+mn-lt"/>
                <a:ea typeface="ＭＳ Ｐゴシック" charset="0"/>
                <a:cs typeface="+mn-cs"/>
              </a:defRPr>
            </a:lvl2pPr>
            <a:lvl3pPr marL="572825" indent="-224085">
              <a:lnSpc>
                <a:spcPts val="2197"/>
              </a:lnSpc>
              <a:spcAft>
                <a:spcPts val="800"/>
              </a:spcAft>
              <a:buClr>
                <a:schemeClr val="bg1">
                  <a:lumMod val="65000"/>
                </a:schemeClr>
              </a:buClr>
              <a:buFont typeface="Morningstar Symbols"/>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3832514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2.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theme" Target="../theme/theme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0110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7" r:id="rId19"/>
  </p:sldLayoutIdLst>
  <p:hf hdr="0" ftr="0" dt="0"/>
  <p:txStyles>
    <p:titleStyle>
      <a:lvl1pPr algn="ctr" defTabSz="450796" rtl="0" eaLnBrk="1" fontAlgn="base" hangingPunct="1">
        <a:spcBef>
          <a:spcPct val="0"/>
        </a:spcBef>
        <a:spcAft>
          <a:spcPct val="0"/>
        </a:spcAft>
        <a:defRPr sz="4300" kern="1200">
          <a:solidFill>
            <a:schemeClr val="tx1"/>
          </a:solidFill>
          <a:latin typeface="+mj-lt"/>
          <a:ea typeface="ＭＳ Ｐゴシック" charset="0"/>
          <a:cs typeface="ＭＳ Ｐゴシック" charset="0"/>
        </a:defRPr>
      </a:lvl1pPr>
      <a:lvl2pPr algn="ctr" defTabSz="450796"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2pPr>
      <a:lvl3pPr algn="ctr" defTabSz="450796"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3pPr>
      <a:lvl4pPr algn="ctr" defTabSz="450796"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4pPr>
      <a:lvl5pPr algn="ctr" defTabSz="450796"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5pPr>
      <a:lvl6pPr marL="452044" algn="ctr" defTabSz="452044"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6pPr>
      <a:lvl7pPr marL="904090" algn="ctr" defTabSz="452044"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7pPr>
      <a:lvl8pPr marL="1356142" algn="ctr" defTabSz="452044"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8pPr>
      <a:lvl9pPr marL="1808187" algn="ctr" defTabSz="452044"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9pPr>
    </p:titleStyle>
    <p:bodyStyle>
      <a:lvl1pPr marL="338123" indent="-338123" algn="l" defTabSz="450796"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33942" indent="-281743" algn="l" defTabSz="450796"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29804" indent="-225397" algn="l" defTabSz="450796" rtl="0" eaLnBrk="1" fontAlgn="base" hangingPunct="1">
        <a:spcBef>
          <a:spcPct val="20000"/>
        </a:spcBef>
        <a:spcAft>
          <a:spcPct val="0"/>
        </a:spcAft>
        <a:buFont typeface="Arial" charset="0"/>
        <a:buChar char="•"/>
        <a:defRPr sz="2500" kern="1200">
          <a:solidFill>
            <a:schemeClr val="tx1"/>
          </a:solidFill>
          <a:latin typeface="+mn-lt"/>
          <a:ea typeface="ＭＳ Ｐゴシック" charset="0"/>
          <a:cs typeface="+mn-cs"/>
        </a:defRPr>
      </a:lvl3pPr>
      <a:lvl4pPr marL="1582014" indent="-225397" algn="l" defTabSz="450796"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34204" indent="-225397" algn="l" defTabSz="450796"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486246" indent="-226021" algn="l" defTabSz="452044" rtl="0" eaLnBrk="1" latinLnBrk="0" hangingPunct="1">
        <a:spcBef>
          <a:spcPct val="20000"/>
        </a:spcBef>
        <a:buFont typeface="Arial"/>
        <a:buChar char="•"/>
        <a:defRPr sz="2000" kern="1200">
          <a:solidFill>
            <a:schemeClr val="tx1"/>
          </a:solidFill>
          <a:latin typeface="+mn-lt"/>
          <a:ea typeface="+mn-ea"/>
          <a:cs typeface="+mn-cs"/>
        </a:defRPr>
      </a:lvl6pPr>
      <a:lvl7pPr marL="2938308" indent="-226021" algn="l" defTabSz="452044" rtl="0" eaLnBrk="1" latinLnBrk="0" hangingPunct="1">
        <a:spcBef>
          <a:spcPct val="20000"/>
        </a:spcBef>
        <a:buFont typeface="Arial"/>
        <a:buChar char="•"/>
        <a:defRPr sz="2000" kern="1200">
          <a:solidFill>
            <a:schemeClr val="tx1"/>
          </a:solidFill>
          <a:latin typeface="+mn-lt"/>
          <a:ea typeface="+mn-ea"/>
          <a:cs typeface="+mn-cs"/>
        </a:defRPr>
      </a:lvl7pPr>
      <a:lvl8pPr marL="3390349" indent="-226021" algn="l" defTabSz="452044" rtl="0" eaLnBrk="1" latinLnBrk="0" hangingPunct="1">
        <a:spcBef>
          <a:spcPct val="20000"/>
        </a:spcBef>
        <a:buFont typeface="Arial"/>
        <a:buChar char="•"/>
        <a:defRPr sz="2000" kern="1200">
          <a:solidFill>
            <a:schemeClr val="tx1"/>
          </a:solidFill>
          <a:latin typeface="+mn-lt"/>
          <a:ea typeface="+mn-ea"/>
          <a:cs typeface="+mn-cs"/>
        </a:defRPr>
      </a:lvl8pPr>
      <a:lvl9pPr marL="3842408" indent="-226021" algn="l" defTabSz="45204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2044" rtl="0" eaLnBrk="1" latinLnBrk="0" hangingPunct="1">
        <a:defRPr sz="1800" kern="1200">
          <a:solidFill>
            <a:schemeClr val="tx1"/>
          </a:solidFill>
          <a:latin typeface="+mn-lt"/>
          <a:ea typeface="+mn-ea"/>
          <a:cs typeface="+mn-cs"/>
        </a:defRPr>
      </a:lvl1pPr>
      <a:lvl2pPr marL="452044" algn="l" defTabSz="452044" rtl="0" eaLnBrk="1" latinLnBrk="0" hangingPunct="1">
        <a:defRPr sz="1800" kern="1200">
          <a:solidFill>
            <a:schemeClr val="tx1"/>
          </a:solidFill>
          <a:latin typeface="+mn-lt"/>
          <a:ea typeface="+mn-ea"/>
          <a:cs typeface="+mn-cs"/>
        </a:defRPr>
      </a:lvl2pPr>
      <a:lvl3pPr marL="904090" algn="l" defTabSz="452044" rtl="0" eaLnBrk="1" latinLnBrk="0" hangingPunct="1">
        <a:defRPr sz="1800" kern="1200">
          <a:solidFill>
            <a:schemeClr val="tx1"/>
          </a:solidFill>
          <a:latin typeface="+mn-lt"/>
          <a:ea typeface="+mn-ea"/>
          <a:cs typeface="+mn-cs"/>
        </a:defRPr>
      </a:lvl3pPr>
      <a:lvl4pPr marL="1356142" algn="l" defTabSz="452044" rtl="0" eaLnBrk="1" latinLnBrk="0" hangingPunct="1">
        <a:defRPr sz="1800" kern="1200">
          <a:solidFill>
            <a:schemeClr val="tx1"/>
          </a:solidFill>
          <a:latin typeface="+mn-lt"/>
          <a:ea typeface="+mn-ea"/>
          <a:cs typeface="+mn-cs"/>
        </a:defRPr>
      </a:lvl4pPr>
      <a:lvl5pPr marL="1808187" algn="l" defTabSz="452044" rtl="0" eaLnBrk="1" latinLnBrk="0" hangingPunct="1">
        <a:defRPr sz="1800" kern="1200">
          <a:solidFill>
            <a:schemeClr val="tx1"/>
          </a:solidFill>
          <a:latin typeface="+mn-lt"/>
          <a:ea typeface="+mn-ea"/>
          <a:cs typeface="+mn-cs"/>
        </a:defRPr>
      </a:lvl5pPr>
      <a:lvl6pPr marL="2260238" algn="l" defTabSz="452044" rtl="0" eaLnBrk="1" latinLnBrk="0" hangingPunct="1">
        <a:defRPr sz="1800" kern="1200">
          <a:solidFill>
            <a:schemeClr val="tx1"/>
          </a:solidFill>
          <a:latin typeface="+mn-lt"/>
          <a:ea typeface="+mn-ea"/>
          <a:cs typeface="+mn-cs"/>
        </a:defRPr>
      </a:lvl6pPr>
      <a:lvl7pPr marL="2712279" algn="l" defTabSz="452044" rtl="0" eaLnBrk="1" latinLnBrk="0" hangingPunct="1">
        <a:defRPr sz="1800" kern="1200">
          <a:solidFill>
            <a:schemeClr val="tx1"/>
          </a:solidFill>
          <a:latin typeface="+mn-lt"/>
          <a:ea typeface="+mn-ea"/>
          <a:cs typeface="+mn-cs"/>
        </a:defRPr>
      </a:lvl7pPr>
      <a:lvl8pPr marL="3164332" algn="l" defTabSz="452044" rtl="0" eaLnBrk="1" latinLnBrk="0" hangingPunct="1">
        <a:defRPr sz="1800" kern="1200">
          <a:solidFill>
            <a:schemeClr val="tx1"/>
          </a:solidFill>
          <a:latin typeface="+mn-lt"/>
          <a:ea typeface="+mn-ea"/>
          <a:cs typeface="+mn-cs"/>
        </a:defRPr>
      </a:lvl8pPr>
      <a:lvl9pPr marL="3616378" algn="l" defTabSz="45204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03270" y="311150"/>
            <a:ext cx="905192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300" tIns="50654" rIns="101300" bIns="50654"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503270" y="1812929"/>
            <a:ext cx="9051925" cy="5130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300" tIns="50654" rIns="101300" bIns="50654"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503248" y="7204075"/>
            <a:ext cx="2346325" cy="414338"/>
          </a:xfrm>
          <a:prstGeom prst="rect">
            <a:avLst/>
          </a:prstGeom>
        </p:spPr>
        <p:txBody>
          <a:bodyPr vert="horz" wrap="square" lIns="101300" tIns="50654" rIns="101300" bIns="50654" numCol="1" anchor="ctr" anchorCtr="0" compatLnSpc="1">
            <a:prstTxWarp prst="textNoShape">
              <a:avLst/>
            </a:prstTxWarp>
          </a:bodyPr>
          <a:lstStyle>
            <a:lvl1pPr>
              <a:defRPr sz="1300">
                <a:solidFill>
                  <a:srgbClr val="898989"/>
                </a:solidFill>
              </a:defRPr>
            </a:lvl1pPr>
          </a:lstStyle>
          <a:p>
            <a:pPr defTabSz="1011897"/>
            <a:fld id="{91E307E8-1497-406E-A3E9-AAB1B9662EB8}" type="datetimeFigureOut">
              <a:rPr lang="en-US" altLang="en-US" smtClean="0">
                <a:latin typeface="Calibri"/>
                <a:ea typeface="MS PGothic" pitchFamily="34" charset="-128"/>
                <a:cs typeface="+mn-cs"/>
              </a:rPr>
              <a:pPr defTabSz="1011897"/>
              <a:t>7/23/19</a:t>
            </a:fld>
            <a:endParaRPr lang="en-US" altLang="en-US">
              <a:latin typeface="Calibri"/>
              <a:ea typeface="MS PGothic" pitchFamily="34" charset="-128"/>
              <a:cs typeface="+mn-cs"/>
            </a:endParaRPr>
          </a:p>
        </p:txBody>
      </p:sp>
      <p:sp>
        <p:nvSpPr>
          <p:cNvPr id="5" name="Footer Placeholder 4"/>
          <p:cNvSpPr>
            <a:spLocks noGrp="1"/>
          </p:cNvSpPr>
          <p:nvPr>
            <p:ph type="ftr" sz="quarter" idx="3"/>
          </p:nvPr>
        </p:nvSpPr>
        <p:spPr>
          <a:xfrm>
            <a:off x="3436970" y="7204075"/>
            <a:ext cx="3184525" cy="414338"/>
          </a:xfrm>
          <a:prstGeom prst="rect">
            <a:avLst/>
          </a:prstGeom>
        </p:spPr>
        <p:txBody>
          <a:bodyPr vert="horz" lIns="101300" tIns="50654" rIns="101300" bIns="50654" rtlCol="0" anchor="ctr"/>
          <a:lstStyle>
            <a:lvl1pPr algn="ctr" defTabSz="1013005" fontAlgn="auto">
              <a:spcBef>
                <a:spcPts val="0"/>
              </a:spcBef>
              <a:spcAft>
                <a:spcPts val="0"/>
              </a:spcAft>
              <a:defRPr sz="1300">
                <a:solidFill>
                  <a:schemeClr val="tx1">
                    <a:tint val="75000"/>
                  </a:schemeClr>
                </a:solidFill>
                <a:latin typeface="+mn-lt"/>
                <a:ea typeface="+mn-ea"/>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7208890" y="7204075"/>
            <a:ext cx="2346325" cy="414338"/>
          </a:xfrm>
          <a:prstGeom prst="rect">
            <a:avLst/>
          </a:prstGeom>
        </p:spPr>
        <p:txBody>
          <a:bodyPr vert="horz" wrap="square" lIns="101300" tIns="50654" rIns="101300" bIns="50654" numCol="1" anchor="ctr" anchorCtr="0" compatLnSpc="1">
            <a:prstTxWarp prst="textNoShape">
              <a:avLst/>
            </a:prstTxWarp>
          </a:bodyPr>
          <a:lstStyle>
            <a:lvl1pPr algn="r">
              <a:defRPr sz="1300">
                <a:solidFill>
                  <a:srgbClr val="898989"/>
                </a:solidFill>
              </a:defRPr>
            </a:lvl1pPr>
          </a:lstStyle>
          <a:p>
            <a:pPr defTabSz="1011897"/>
            <a:fld id="{640F6441-D38D-4A2B-882B-BF3403B61120}" type="slidenum">
              <a:rPr lang="en-US" altLang="en-US" smtClean="0">
                <a:latin typeface="Calibri"/>
                <a:ea typeface="MS PGothic" pitchFamily="34" charset="-128"/>
                <a:cs typeface="+mn-cs"/>
              </a:rPr>
              <a:pPr defTabSz="1011897"/>
              <a:t>‹#›</a:t>
            </a:fld>
            <a:endParaRPr lang="en-US" altLang="en-US">
              <a:latin typeface="Calibri"/>
              <a:ea typeface="MS PGothic" pitchFamily="34" charset="-128"/>
              <a:cs typeface="+mn-cs"/>
            </a:endParaRPr>
          </a:p>
        </p:txBody>
      </p:sp>
    </p:spTree>
    <p:extLst>
      <p:ext uri="{BB962C8B-B14F-4D97-AF65-F5344CB8AC3E}">
        <p14:creationId xmlns:p14="http://schemas.microsoft.com/office/powerpoint/2010/main" val="3934946535"/>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1" r:id="rId13"/>
    <p:sldLayoutId id="2147484123" r:id="rId14"/>
  </p:sldLayoutIdLst>
  <p:txStyles>
    <p:titleStyle>
      <a:lvl1pPr algn="ctr" defTabSz="1011897" rtl="0" eaLnBrk="0" fontAlgn="base" hangingPunct="0">
        <a:spcBef>
          <a:spcPct val="0"/>
        </a:spcBef>
        <a:spcAft>
          <a:spcPct val="0"/>
        </a:spcAft>
        <a:defRPr sz="4900" kern="1200">
          <a:solidFill>
            <a:schemeClr val="tx1"/>
          </a:solidFill>
          <a:latin typeface="+mj-lt"/>
          <a:ea typeface="MS PGothic" pitchFamily="34" charset="-128"/>
          <a:cs typeface="MS PGothic" charset="0"/>
        </a:defRPr>
      </a:lvl1pPr>
      <a:lvl2pPr algn="ctr" defTabSz="1011897" rtl="0" eaLnBrk="0" fontAlgn="base" hangingPunct="0">
        <a:spcBef>
          <a:spcPct val="0"/>
        </a:spcBef>
        <a:spcAft>
          <a:spcPct val="0"/>
        </a:spcAft>
        <a:defRPr sz="4900">
          <a:solidFill>
            <a:schemeClr val="tx1"/>
          </a:solidFill>
          <a:latin typeface="Calibri" pitchFamily="34" charset="0"/>
          <a:ea typeface="MS PGothic" pitchFamily="34" charset="-128"/>
          <a:cs typeface="MS PGothic" charset="0"/>
        </a:defRPr>
      </a:lvl2pPr>
      <a:lvl3pPr algn="ctr" defTabSz="1011897" rtl="0" eaLnBrk="0" fontAlgn="base" hangingPunct="0">
        <a:spcBef>
          <a:spcPct val="0"/>
        </a:spcBef>
        <a:spcAft>
          <a:spcPct val="0"/>
        </a:spcAft>
        <a:defRPr sz="4900">
          <a:solidFill>
            <a:schemeClr val="tx1"/>
          </a:solidFill>
          <a:latin typeface="Calibri" pitchFamily="34" charset="0"/>
          <a:ea typeface="MS PGothic" pitchFamily="34" charset="-128"/>
          <a:cs typeface="MS PGothic" charset="0"/>
        </a:defRPr>
      </a:lvl3pPr>
      <a:lvl4pPr algn="ctr" defTabSz="1011897" rtl="0" eaLnBrk="0" fontAlgn="base" hangingPunct="0">
        <a:spcBef>
          <a:spcPct val="0"/>
        </a:spcBef>
        <a:spcAft>
          <a:spcPct val="0"/>
        </a:spcAft>
        <a:defRPr sz="4900">
          <a:solidFill>
            <a:schemeClr val="tx1"/>
          </a:solidFill>
          <a:latin typeface="Calibri" pitchFamily="34" charset="0"/>
          <a:ea typeface="MS PGothic" pitchFamily="34" charset="-128"/>
          <a:cs typeface="MS PGothic" charset="0"/>
        </a:defRPr>
      </a:lvl4pPr>
      <a:lvl5pPr algn="ctr" defTabSz="1011897" rtl="0" eaLnBrk="0" fontAlgn="base" hangingPunct="0">
        <a:spcBef>
          <a:spcPct val="0"/>
        </a:spcBef>
        <a:spcAft>
          <a:spcPct val="0"/>
        </a:spcAft>
        <a:defRPr sz="4900">
          <a:solidFill>
            <a:schemeClr val="tx1"/>
          </a:solidFill>
          <a:latin typeface="Calibri" pitchFamily="34" charset="0"/>
          <a:ea typeface="MS PGothic" pitchFamily="34" charset="-128"/>
          <a:cs typeface="MS PGothic" charset="0"/>
        </a:defRPr>
      </a:lvl5pPr>
      <a:lvl6pPr marL="454636" algn="ctr" defTabSz="1011897" rtl="0" fontAlgn="base">
        <a:spcBef>
          <a:spcPct val="0"/>
        </a:spcBef>
        <a:spcAft>
          <a:spcPct val="0"/>
        </a:spcAft>
        <a:defRPr sz="4900">
          <a:solidFill>
            <a:schemeClr val="tx1"/>
          </a:solidFill>
          <a:latin typeface="Calibri" pitchFamily="34" charset="0"/>
          <a:ea typeface="ＭＳ Ｐゴシック" pitchFamily="34" charset="-128"/>
        </a:defRPr>
      </a:lvl6pPr>
      <a:lvl7pPr marL="909274" algn="ctr" defTabSz="1011897" rtl="0" fontAlgn="base">
        <a:spcBef>
          <a:spcPct val="0"/>
        </a:spcBef>
        <a:spcAft>
          <a:spcPct val="0"/>
        </a:spcAft>
        <a:defRPr sz="4900">
          <a:solidFill>
            <a:schemeClr val="tx1"/>
          </a:solidFill>
          <a:latin typeface="Calibri" pitchFamily="34" charset="0"/>
          <a:ea typeface="ＭＳ Ｐゴシック" pitchFamily="34" charset="-128"/>
        </a:defRPr>
      </a:lvl7pPr>
      <a:lvl8pPr marL="1363922" algn="ctr" defTabSz="1011897" rtl="0" fontAlgn="base">
        <a:spcBef>
          <a:spcPct val="0"/>
        </a:spcBef>
        <a:spcAft>
          <a:spcPct val="0"/>
        </a:spcAft>
        <a:defRPr sz="4900">
          <a:solidFill>
            <a:schemeClr val="tx1"/>
          </a:solidFill>
          <a:latin typeface="Calibri" pitchFamily="34" charset="0"/>
          <a:ea typeface="ＭＳ Ｐゴシック" pitchFamily="34" charset="-128"/>
        </a:defRPr>
      </a:lvl8pPr>
      <a:lvl9pPr marL="1818559" algn="ctr" defTabSz="1011897" rtl="0" fontAlgn="base">
        <a:spcBef>
          <a:spcPct val="0"/>
        </a:spcBef>
        <a:spcAft>
          <a:spcPct val="0"/>
        </a:spcAft>
        <a:defRPr sz="4900">
          <a:solidFill>
            <a:schemeClr val="tx1"/>
          </a:solidFill>
          <a:latin typeface="Calibri" pitchFamily="34" charset="0"/>
          <a:ea typeface="ＭＳ Ｐゴシック" pitchFamily="34" charset="-128"/>
        </a:defRPr>
      </a:lvl9pPr>
    </p:titleStyle>
    <p:bodyStyle>
      <a:lvl1pPr marL="378868" indent="-378868" algn="l" defTabSz="1011897" rtl="0" eaLnBrk="0" fontAlgn="base" hangingPunct="0">
        <a:spcBef>
          <a:spcPct val="20000"/>
        </a:spcBef>
        <a:spcAft>
          <a:spcPct val="0"/>
        </a:spcAft>
        <a:buFont typeface="Arial" pitchFamily="34" charset="0"/>
        <a:buChar char="•"/>
        <a:defRPr sz="3600" kern="1200">
          <a:solidFill>
            <a:schemeClr val="tx1"/>
          </a:solidFill>
          <a:latin typeface="+mn-lt"/>
          <a:ea typeface="MS PGothic" pitchFamily="34" charset="-128"/>
          <a:cs typeface="MS PGothic" charset="0"/>
        </a:defRPr>
      </a:lvl1pPr>
      <a:lvl2pPr marL="822450" indent="-315723" algn="l" defTabSz="1011897" rtl="0" eaLnBrk="0" fontAlgn="base" hangingPunct="0">
        <a:spcBef>
          <a:spcPct val="20000"/>
        </a:spcBef>
        <a:spcAft>
          <a:spcPct val="0"/>
        </a:spcAft>
        <a:buFont typeface="Arial" pitchFamily="34" charset="0"/>
        <a:buChar char="–"/>
        <a:defRPr sz="3100" kern="1200">
          <a:solidFill>
            <a:schemeClr val="tx1"/>
          </a:solidFill>
          <a:latin typeface="+mn-lt"/>
          <a:ea typeface="MS PGothic" pitchFamily="34" charset="-128"/>
          <a:cs typeface="MS PGothic" charset="0"/>
        </a:defRPr>
      </a:lvl2pPr>
      <a:lvl3pPr marL="1266052" indent="-252597" algn="l" defTabSz="1011897" rtl="0" eaLnBrk="0" fontAlgn="base" hangingPunct="0">
        <a:spcBef>
          <a:spcPct val="20000"/>
        </a:spcBef>
        <a:spcAft>
          <a:spcPct val="0"/>
        </a:spcAft>
        <a:buFont typeface="Arial" pitchFamily="34" charset="0"/>
        <a:buChar char="•"/>
        <a:defRPr sz="2700" kern="1200">
          <a:solidFill>
            <a:schemeClr val="tx1"/>
          </a:solidFill>
          <a:latin typeface="+mn-lt"/>
          <a:ea typeface="MS PGothic" pitchFamily="34" charset="-128"/>
          <a:cs typeface="MS PGothic" charset="0"/>
        </a:defRPr>
      </a:lvl3pPr>
      <a:lvl4pPr marL="1771207" indent="-252597" algn="l" defTabSz="1011897" rtl="0" eaLnBrk="0" fontAlgn="base" hangingPunct="0">
        <a:spcBef>
          <a:spcPct val="20000"/>
        </a:spcBef>
        <a:spcAft>
          <a:spcPct val="0"/>
        </a:spcAft>
        <a:buFont typeface="Arial" pitchFamily="34" charset="0"/>
        <a:buChar char="–"/>
        <a:defRPr sz="2200" kern="1200">
          <a:solidFill>
            <a:schemeClr val="tx1"/>
          </a:solidFill>
          <a:latin typeface="+mn-lt"/>
          <a:ea typeface="MS PGothic" pitchFamily="34" charset="-128"/>
          <a:cs typeface="MS PGothic" charset="0"/>
        </a:defRPr>
      </a:lvl4pPr>
      <a:lvl5pPr marL="2277942" indent="-252597" algn="l" defTabSz="1011897" rtl="0" eaLnBrk="0" fontAlgn="base" hangingPunct="0">
        <a:spcBef>
          <a:spcPct val="20000"/>
        </a:spcBef>
        <a:spcAft>
          <a:spcPct val="0"/>
        </a:spcAft>
        <a:buFont typeface="Arial" pitchFamily="34" charset="0"/>
        <a:buChar char="»"/>
        <a:defRPr sz="2200" kern="1200">
          <a:solidFill>
            <a:schemeClr val="tx1"/>
          </a:solidFill>
          <a:latin typeface="+mn-lt"/>
          <a:ea typeface="MS PGothic" pitchFamily="34" charset="-128"/>
          <a:cs typeface="MS PGothic" charset="0"/>
        </a:defRPr>
      </a:lvl5pPr>
      <a:lvl6pPr marL="2785760" indent="-253270" algn="l" defTabSz="1013005"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92265" indent="-253270" algn="l" defTabSz="1013005"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98764" indent="-253270" algn="l" defTabSz="1013005"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05264" indent="-253270" algn="l" defTabSz="1013005"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13005" rtl="0" eaLnBrk="1" latinLnBrk="0" hangingPunct="1">
        <a:defRPr sz="2000" kern="1200">
          <a:solidFill>
            <a:schemeClr val="tx1"/>
          </a:solidFill>
          <a:latin typeface="+mn-lt"/>
          <a:ea typeface="+mn-ea"/>
          <a:cs typeface="+mn-cs"/>
        </a:defRPr>
      </a:lvl1pPr>
      <a:lvl2pPr marL="506509" algn="l" defTabSz="1013005" rtl="0" eaLnBrk="1" latinLnBrk="0" hangingPunct="1">
        <a:defRPr sz="2000" kern="1200">
          <a:solidFill>
            <a:schemeClr val="tx1"/>
          </a:solidFill>
          <a:latin typeface="+mn-lt"/>
          <a:ea typeface="+mn-ea"/>
          <a:cs typeface="+mn-cs"/>
        </a:defRPr>
      </a:lvl2pPr>
      <a:lvl3pPr marL="1013005" algn="l" defTabSz="1013005" rtl="0" eaLnBrk="1" latinLnBrk="0" hangingPunct="1">
        <a:defRPr sz="2000" kern="1200">
          <a:solidFill>
            <a:schemeClr val="tx1"/>
          </a:solidFill>
          <a:latin typeface="+mn-lt"/>
          <a:ea typeface="+mn-ea"/>
          <a:cs typeface="+mn-cs"/>
        </a:defRPr>
      </a:lvl3pPr>
      <a:lvl4pPr marL="1519508" algn="l" defTabSz="1013005" rtl="0" eaLnBrk="1" latinLnBrk="0" hangingPunct="1">
        <a:defRPr sz="2000" kern="1200">
          <a:solidFill>
            <a:schemeClr val="tx1"/>
          </a:solidFill>
          <a:latin typeface="+mn-lt"/>
          <a:ea typeface="+mn-ea"/>
          <a:cs typeface="+mn-cs"/>
        </a:defRPr>
      </a:lvl4pPr>
      <a:lvl5pPr marL="2026007" algn="l" defTabSz="1013005" rtl="0" eaLnBrk="1" latinLnBrk="0" hangingPunct="1">
        <a:defRPr sz="2000" kern="1200">
          <a:solidFill>
            <a:schemeClr val="tx1"/>
          </a:solidFill>
          <a:latin typeface="+mn-lt"/>
          <a:ea typeface="+mn-ea"/>
          <a:cs typeface="+mn-cs"/>
        </a:defRPr>
      </a:lvl5pPr>
      <a:lvl6pPr marL="2532511" algn="l" defTabSz="1013005" rtl="0" eaLnBrk="1" latinLnBrk="0" hangingPunct="1">
        <a:defRPr sz="2000" kern="1200">
          <a:solidFill>
            <a:schemeClr val="tx1"/>
          </a:solidFill>
          <a:latin typeface="+mn-lt"/>
          <a:ea typeface="+mn-ea"/>
          <a:cs typeface="+mn-cs"/>
        </a:defRPr>
      </a:lvl6pPr>
      <a:lvl7pPr marL="3039008" algn="l" defTabSz="1013005" rtl="0" eaLnBrk="1" latinLnBrk="0" hangingPunct="1">
        <a:defRPr sz="2000" kern="1200">
          <a:solidFill>
            <a:schemeClr val="tx1"/>
          </a:solidFill>
          <a:latin typeface="+mn-lt"/>
          <a:ea typeface="+mn-ea"/>
          <a:cs typeface="+mn-cs"/>
        </a:defRPr>
      </a:lvl7pPr>
      <a:lvl8pPr marL="3545515" algn="l" defTabSz="1013005" rtl="0" eaLnBrk="1" latinLnBrk="0" hangingPunct="1">
        <a:defRPr sz="2000" kern="1200">
          <a:solidFill>
            <a:schemeClr val="tx1"/>
          </a:solidFill>
          <a:latin typeface="+mn-lt"/>
          <a:ea typeface="+mn-ea"/>
          <a:cs typeface="+mn-cs"/>
        </a:defRPr>
      </a:lvl8pPr>
      <a:lvl9pPr marL="4052012" algn="l" defTabSz="1013005"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451529"/>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4096" r:id="rId18"/>
  </p:sldLayoutIdLst>
  <p:hf hdr="0" ftr="0" dt="0"/>
  <p:txStyles>
    <p:titleStyle>
      <a:lvl1pPr algn="ctr" defTabSz="451587" rtl="0" eaLnBrk="1" fontAlgn="base" hangingPunct="1">
        <a:spcBef>
          <a:spcPct val="0"/>
        </a:spcBef>
        <a:spcAft>
          <a:spcPct val="0"/>
        </a:spcAft>
        <a:defRPr sz="4300" kern="1200">
          <a:solidFill>
            <a:schemeClr val="tx1"/>
          </a:solidFill>
          <a:latin typeface="+mj-lt"/>
          <a:ea typeface="ＭＳ Ｐゴシック" charset="0"/>
          <a:cs typeface="ＭＳ Ｐゴシック" charset="0"/>
        </a:defRPr>
      </a:lvl1pPr>
      <a:lvl2pPr algn="ctr" defTabSz="451587"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2pPr>
      <a:lvl3pPr algn="ctr" defTabSz="451587"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3pPr>
      <a:lvl4pPr algn="ctr" defTabSz="451587"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4pPr>
      <a:lvl5pPr algn="ctr" defTabSz="451587"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5pPr>
      <a:lvl6pPr marL="452837" algn="ctr" defTabSz="452837"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6pPr>
      <a:lvl7pPr marL="905677" algn="ctr" defTabSz="452837"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7pPr>
      <a:lvl8pPr marL="1358521" algn="ctr" defTabSz="452837"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8pPr>
      <a:lvl9pPr marL="1811361" algn="ctr" defTabSz="452837"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9pPr>
    </p:titleStyle>
    <p:bodyStyle>
      <a:lvl1pPr marL="338708" indent="-338708" algn="l" defTabSz="451587"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35230" indent="-282237" algn="l" defTabSz="451587"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31787" indent="-225793" algn="l" defTabSz="451587" rtl="0" eaLnBrk="1" fontAlgn="base" hangingPunct="1">
        <a:spcBef>
          <a:spcPct val="20000"/>
        </a:spcBef>
        <a:spcAft>
          <a:spcPct val="0"/>
        </a:spcAft>
        <a:buFont typeface="Arial" charset="0"/>
        <a:buChar char="•"/>
        <a:defRPr sz="2500" kern="1200">
          <a:solidFill>
            <a:schemeClr val="tx1"/>
          </a:solidFill>
          <a:latin typeface="+mn-lt"/>
          <a:ea typeface="ＭＳ Ｐゴシック" charset="0"/>
          <a:cs typeface="+mn-cs"/>
        </a:defRPr>
      </a:lvl3pPr>
      <a:lvl4pPr marL="1584790" indent="-225793" algn="l" defTabSz="451587"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37776" indent="-225793" algn="l" defTabSz="451587"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490612" indent="-226418" algn="l" defTabSz="452837" rtl="0" eaLnBrk="1" latinLnBrk="0" hangingPunct="1">
        <a:spcBef>
          <a:spcPct val="20000"/>
        </a:spcBef>
        <a:buFont typeface="Arial"/>
        <a:buChar char="•"/>
        <a:defRPr sz="2000" kern="1200">
          <a:solidFill>
            <a:schemeClr val="tx1"/>
          </a:solidFill>
          <a:latin typeface="+mn-lt"/>
          <a:ea typeface="+mn-ea"/>
          <a:cs typeface="+mn-cs"/>
        </a:defRPr>
      </a:lvl6pPr>
      <a:lvl7pPr marL="2943466" indent="-226418" algn="l" defTabSz="452837" rtl="0" eaLnBrk="1" latinLnBrk="0" hangingPunct="1">
        <a:spcBef>
          <a:spcPct val="20000"/>
        </a:spcBef>
        <a:buFont typeface="Arial"/>
        <a:buChar char="•"/>
        <a:defRPr sz="2000" kern="1200">
          <a:solidFill>
            <a:schemeClr val="tx1"/>
          </a:solidFill>
          <a:latin typeface="+mn-lt"/>
          <a:ea typeface="+mn-ea"/>
          <a:cs typeface="+mn-cs"/>
        </a:defRPr>
      </a:lvl7pPr>
      <a:lvl8pPr marL="3396302" indent="-226418" algn="l" defTabSz="452837" rtl="0" eaLnBrk="1" latinLnBrk="0" hangingPunct="1">
        <a:spcBef>
          <a:spcPct val="20000"/>
        </a:spcBef>
        <a:buFont typeface="Arial"/>
        <a:buChar char="•"/>
        <a:defRPr sz="2000" kern="1200">
          <a:solidFill>
            <a:schemeClr val="tx1"/>
          </a:solidFill>
          <a:latin typeface="+mn-lt"/>
          <a:ea typeface="+mn-ea"/>
          <a:cs typeface="+mn-cs"/>
        </a:defRPr>
      </a:lvl8pPr>
      <a:lvl9pPr marL="3849150" indent="-226418" algn="l" defTabSz="45283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2837" rtl="0" eaLnBrk="1" latinLnBrk="0" hangingPunct="1">
        <a:defRPr sz="1800" kern="1200">
          <a:solidFill>
            <a:schemeClr val="tx1"/>
          </a:solidFill>
          <a:latin typeface="+mn-lt"/>
          <a:ea typeface="+mn-ea"/>
          <a:cs typeface="+mn-cs"/>
        </a:defRPr>
      </a:lvl1pPr>
      <a:lvl2pPr marL="452837" algn="l" defTabSz="452837" rtl="0" eaLnBrk="1" latinLnBrk="0" hangingPunct="1">
        <a:defRPr sz="1800" kern="1200">
          <a:solidFill>
            <a:schemeClr val="tx1"/>
          </a:solidFill>
          <a:latin typeface="+mn-lt"/>
          <a:ea typeface="+mn-ea"/>
          <a:cs typeface="+mn-cs"/>
        </a:defRPr>
      </a:lvl2pPr>
      <a:lvl3pPr marL="905677" algn="l" defTabSz="452837" rtl="0" eaLnBrk="1" latinLnBrk="0" hangingPunct="1">
        <a:defRPr sz="1800" kern="1200">
          <a:solidFill>
            <a:schemeClr val="tx1"/>
          </a:solidFill>
          <a:latin typeface="+mn-lt"/>
          <a:ea typeface="+mn-ea"/>
          <a:cs typeface="+mn-cs"/>
        </a:defRPr>
      </a:lvl3pPr>
      <a:lvl4pPr marL="1358521" algn="l" defTabSz="452837" rtl="0" eaLnBrk="1" latinLnBrk="0" hangingPunct="1">
        <a:defRPr sz="1800" kern="1200">
          <a:solidFill>
            <a:schemeClr val="tx1"/>
          </a:solidFill>
          <a:latin typeface="+mn-lt"/>
          <a:ea typeface="+mn-ea"/>
          <a:cs typeface="+mn-cs"/>
        </a:defRPr>
      </a:lvl4pPr>
      <a:lvl5pPr marL="1811361" algn="l" defTabSz="452837" rtl="0" eaLnBrk="1" latinLnBrk="0" hangingPunct="1">
        <a:defRPr sz="1800" kern="1200">
          <a:solidFill>
            <a:schemeClr val="tx1"/>
          </a:solidFill>
          <a:latin typeface="+mn-lt"/>
          <a:ea typeface="+mn-ea"/>
          <a:cs typeface="+mn-cs"/>
        </a:defRPr>
      </a:lvl5pPr>
      <a:lvl6pPr marL="2264204" algn="l" defTabSz="452837" rtl="0" eaLnBrk="1" latinLnBrk="0" hangingPunct="1">
        <a:defRPr sz="1800" kern="1200">
          <a:solidFill>
            <a:schemeClr val="tx1"/>
          </a:solidFill>
          <a:latin typeface="+mn-lt"/>
          <a:ea typeface="+mn-ea"/>
          <a:cs typeface="+mn-cs"/>
        </a:defRPr>
      </a:lvl6pPr>
      <a:lvl7pPr marL="2717040" algn="l" defTabSz="452837" rtl="0" eaLnBrk="1" latinLnBrk="0" hangingPunct="1">
        <a:defRPr sz="1800" kern="1200">
          <a:solidFill>
            <a:schemeClr val="tx1"/>
          </a:solidFill>
          <a:latin typeface="+mn-lt"/>
          <a:ea typeface="+mn-ea"/>
          <a:cs typeface="+mn-cs"/>
        </a:defRPr>
      </a:lvl7pPr>
      <a:lvl8pPr marL="3169888" algn="l" defTabSz="452837" rtl="0" eaLnBrk="1" latinLnBrk="0" hangingPunct="1">
        <a:defRPr sz="1800" kern="1200">
          <a:solidFill>
            <a:schemeClr val="tx1"/>
          </a:solidFill>
          <a:latin typeface="+mn-lt"/>
          <a:ea typeface="+mn-ea"/>
          <a:cs typeface="+mn-cs"/>
        </a:defRPr>
      </a:lvl8pPr>
      <a:lvl9pPr marL="3622725" algn="l" defTabSz="45283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2.xml"/><Relationship Id="rId1" Type="http://schemas.openxmlformats.org/officeDocument/2006/relationships/slideLayout" Target="../slideLayouts/slideLayout46.xml"/><Relationship Id="rId4" Type="http://schemas.openxmlformats.org/officeDocument/2006/relationships/image" Target="../media/image22.tiff"/></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hyperlink" Target="https://public.tableau.com/profile/ryan.kingsbury#!/vizhome/Fund_Size_Not_Ranking_With_Dispersion/Dashboard1" TargetMode="External"/><Relationship Id="rId2" Type="http://schemas.openxmlformats.org/officeDocument/2006/relationships/notesSlide" Target="../notesSlides/notesSlide7.xml"/><Relationship Id="rId1" Type="http://schemas.openxmlformats.org/officeDocument/2006/relationships/slideLayout" Target="../slideLayouts/slideLayout46.xml"/><Relationship Id="rId5" Type="http://schemas.openxmlformats.org/officeDocument/2006/relationships/image" Target="../media/image15.tiff"/><Relationship Id="rId4" Type="http://schemas.openxmlformats.org/officeDocument/2006/relationships/hyperlink" Target="https://public.tableau.com/profile/ryan.kingsbury#!/vizhome/Bar_NumberByCategory/Sheet1?publish=y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46.xml"/><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76396" y="1980488"/>
            <a:ext cx="8501004" cy="3582112"/>
          </a:xfrm>
        </p:spPr>
        <p:txBody>
          <a:bodyPr/>
          <a:lstStyle/>
          <a:p>
            <a:r>
              <a:rPr lang="en-US" dirty="0">
                <a:latin typeface="Morningstar 1 U" panose="02000303000000000000" pitchFamily="2" charset="0"/>
                <a:cs typeface="Morningstar 1 U" panose="02000303000000000000" pitchFamily="2" charset="0"/>
              </a:rPr>
              <a:t>Predicting Bond Fund Ratings</a:t>
            </a:r>
          </a:p>
          <a:p>
            <a:endParaRPr lang="fr-FR" dirty="0">
              <a:latin typeface="Morningstar 1 U" panose="02000303000000000000" pitchFamily="2" charset="0"/>
              <a:cs typeface="Morningstar 1 U" panose="02000303000000000000" pitchFamily="2" charset="0"/>
            </a:endParaRPr>
          </a:p>
          <a:p>
            <a:endParaRPr lang="en-US" dirty="0">
              <a:latin typeface="Morningstar 1 U" panose="02000303000000000000" pitchFamily="2" charset="0"/>
              <a:cs typeface="Morningstar 1 U" panose="02000303000000000000" pitchFamily="2" charset="0"/>
            </a:endParaRPr>
          </a:p>
          <a:p>
            <a:r>
              <a:rPr lang="en-US" sz="1800" dirty="0">
                <a:latin typeface="Morningstar 1 U" panose="02000303000000000000" pitchFamily="2" charset="0"/>
                <a:cs typeface="Morningstar 1 U" panose="02000303000000000000" pitchFamily="2" charset="0"/>
              </a:rPr>
              <a:t>Keith Greenwalt, Ryan Kingsbury, Miriam Sjoblom, Allan Sun</a:t>
            </a:r>
          </a:p>
          <a:p>
            <a:endParaRPr lang="en-US" dirty="0">
              <a:latin typeface="MorningstarNew" panose="00000300000000000000" pitchFamily="2" charset="0"/>
            </a:endParaRPr>
          </a:p>
          <a:p>
            <a:endParaRPr lang="en-US" dirty="0"/>
          </a:p>
        </p:txBody>
      </p:sp>
    </p:spTree>
    <p:extLst>
      <p:ext uri="{BB962C8B-B14F-4D97-AF65-F5344CB8AC3E}">
        <p14:creationId xmlns:p14="http://schemas.microsoft.com/office/powerpoint/2010/main" val="2848613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10</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Multiclass Random Forest Classifier</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sp>
        <p:nvSpPr>
          <p:cNvPr id="16" name="TextBox 15">
            <a:extLst>
              <a:ext uri="{FF2B5EF4-FFF2-40B4-BE49-F238E27FC236}">
                <a16:creationId xmlns:a16="http://schemas.microsoft.com/office/drawing/2014/main" id="{ECF735B1-6195-4303-919B-E6D80FA1C6A8}"/>
              </a:ext>
            </a:extLst>
          </p:cNvPr>
          <p:cNvSpPr txBox="1"/>
          <p:nvPr/>
        </p:nvSpPr>
        <p:spPr>
          <a:xfrm>
            <a:off x="1197338" y="1676400"/>
            <a:ext cx="7946662" cy="1384995"/>
          </a:xfrm>
          <a:prstGeom prst="rect">
            <a:avLst/>
          </a:prstGeom>
          <a:noFill/>
        </p:spPr>
        <p:txBody>
          <a:bodyPr wrap="square" rtlCol="0">
            <a:spAutoFit/>
          </a:bodyPr>
          <a:lstStyle/>
          <a:p>
            <a:pPr marL="342900" indent="-342900">
              <a:buFont typeface="Arial" panose="020B0604020202020204" pitchFamily="34" charset="0"/>
              <a:buChar char="•"/>
            </a:pPr>
            <a:r>
              <a:rPr lang="en-US" dirty="0"/>
              <a:t>Ratings: Gold, Silver, Bronze, Neutral, Negative</a:t>
            </a:r>
          </a:p>
          <a:p>
            <a:pPr marL="342900" indent="-342900">
              <a:buFont typeface="Arial" panose="020B0604020202020204" pitchFamily="34" charset="0"/>
              <a:buChar char="•"/>
            </a:pPr>
            <a:r>
              <a:rPr lang="en-US" dirty="0"/>
              <a:t>Model score = 0.48</a:t>
            </a:r>
          </a:p>
          <a:p>
            <a:pPr marL="342900" indent="-34290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3B1B01CA-6DBB-0544-A10C-A7E1B697235F}"/>
              </a:ext>
            </a:extLst>
          </p:cNvPr>
          <p:cNvPicPr>
            <a:picLocks noChangeAspect="1"/>
          </p:cNvPicPr>
          <p:nvPr/>
        </p:nvPicPr>
        <p:blipFill>
          <a:blip r:embed="rId3"/>
          <a:stretch>
            <a:fillRect/>
          </a:stretch>
        </p:blipFill>
        <p:spPr>
          <a:xfrm>
            <a:off x="457200" y="2438400"/>
            <a:ext cx="9144000" cy="4572000"/>
          </a:xfrm>
          <a:prstGeom prst="rect">
            <a:avLst/>
          </a:prstGeom>
        </p:spPr>
      </p:pic>
    </p:spTree>
    <p:extLst>
      <p:ext uri="{BB962C8B-B14F-4D97-AF65-F5344CB8AC3E}">
        <p14:creationId xmlns:p14="http://schemas.microsoft.com/office/powerpoint/2010/main" val="2086209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11</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Multiclass Random Forest Classifier</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sp>
        <p:nvSpPr>
          <p:cNvPr id="16" name="TextBox 15">
            <a:extLst>
              <a:ext uri="{FF2B5EF4-FFF2-40B4-BE49-F238E27FC236}">
                <a16:creationId xmlns:a16="http://schemas.microsoft.com/office/drawing/2014/main" id="{ECF735B1-6195-4303-919B-E6D80FA1C6A8}"/>
              </a:ext>
            </a:extLst>
          </p:cNvPr>
          <p:cNvSpPr txBox="1"/>
          <p:nvPr/>
        </p:nvSpPr>
        <p:spPr>
          <a:xfrm>
            <a:off x="1197338" y="1676400"/>
            <a:ext cx="7946662" cy="1384995"/>
          </a:xfrm>
          <a:prstGeom prst="rect">
            <a:avLst/>
          </a:prstGeom>
          <a:noFill/>
        </p:spPr>
        <p:txBody>
          <a:bodyPr wrap="square" rtlCol="0">
            <a:spAutoFit/>
          </a:bodyPr>
          <a:lstStyle/>
          <a:p>
            <a:pPr marL="342900" indent="-342900">
              <a:buFont typeface="Arial" panose="020B0604020202020204" pitchFamily="34" charset="0"/>
              <a:buChar char="•"/>
            </a:pPr>
            <a:r>
              <a:rPr lang="en-US" dirty="0"/>
              <a:t>Ratings: Gold, Silver, Bronze, Neutral, Negative</a:t>
            </a:r>
          </a:p>
          <a:p>
            <a:pPr marL="342900" indent="-342900">
              <a:buFont typeface="Arial" panose="020B0604020202020204" pitchFamily="34" charset="0"/>
              <a:buChar char="•"/>
            </a:pPr>
            <a:r>
              <a:rPr lang="en-US" dirty="0"/>
              <a:t>Model score = 0.48</a:t>
            </a:r>
          </a:p>
          <a:p>
            <a:pPr marL="342900" indent="-342900">
              <a:buFont typeface="Arial" panose="020B0604020202020204" pitchFamily="34" charset="0"/>
              <a:buChar char="•"/>
            </a:pPr>
            <a:endParaRPr lang="en-US" dirty="0"/>
          </a:p>
          <a:p>
            <a:endParaRPr lang="en-US" dirty="0"/>
          </a:p>
        </p:txBody>
      </p:sp>
      <p:pic>
        <p:nvPicPr>
          <p:cNvPr id="6" name="Picture 5">
            <a:extLst>
              <a:ext uri="{FF2B5EF4-FFF2-40B4-BE49-F238E27FC236}">
                <a16:creationId xmlns:a16="http://schemas.microsoft.com/office/drawing/2014/main" id="{7583D1D1-4325-8448-983C-01EA4FCFAA96}"/>
              </a:ext>
            </a:extLst>
          </p:cNvPr>
          <p:cNvPicPr>
            <a:picLocks noChangeAspect="1"/>
          </p:cNvPicPr>
          <p:nvPr/>
        </p:nvPicPr>
        <p:blipFill>
          <a:blip r:embed="rId3"/>
          <a:stretch>
            <a:fillRect/>
          </a:stretch>
        </p:blipFill>
        <p:spPr>
          <a:xfrm>
            <a:off x="1943100" y="2590800"/>
            <a:ext cx="6324600" cy="4216400"/>
          </a:xfrm>
          <a:prstGeom prst="rect">
            <a:avLst/>
          </a:prstGeom>
        </p:spPr>
      </p:pic>
    </p:spTree>
    <p:extLst>
      <p:ext uri="{BB962C8B-B14F-4D97-AF65-F5344CB8AC3E}">
        <p14:creationId xmlns:p14="http://schemas.microsoft.com/office/powerpoint/2010/main" val="3573380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12</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Binary Logistic Regression</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sp>
        <p:nvSpPr>
          <p:cNvPr id="8" name="TextBox 7">
            <a:extLst>
              <a:ext uri="{FF2B5EF4-FFF2-40B4-BE49-F238E27FC236}">
                <a16:creationId xmlns:a16="http://schemas.microsoft.com/office/drawing/2014/main" id="{8163A37D-96EA-8C45-860A-50823BAD530B}"/>
              </a:ext>
            </a:extLst>
          </p:cNvPr>
          <p:cNvSpPr txBox="1"/>
          <p:nvPr/>
        </p:nvSpPr>
        <p:spPr>
          <a:xfrm>
            <a:off x="1197338" y="1676400"/>
            <a:ext cx="7946662" cy="1384995"/>
          </a:xfrm>
          <a:prstGeom prst="rect">
            <a:avLst/>
          </a:prstGeom>
          <a:noFill/>
        </p:spPr>
        <p:txBody>
          <a:bodyPr wrap="square" rtlCol="0">
            <a:spAutoFit/>
          </a:bodyPr>
          <a:lstStyle/>
          <a:p>
            <a:pPr marL="342900" indent="-342900">
              <a:buFont typeface="Arial" panose="020B0604020202020204" pitchFamily="34" charset="0"/>
              <a:buChar char="•"/>
            </a:pPr>
            <a:r>
              <a:rPr lang="en-US" dirty="0"/>
              <a:t>Recommend (1), not recommend (0)</a:t>
            </a:r>
          </a:p>
          <a:p>
            <a:pPr marL="342900" indent="-342900">
              <a:buFont typeface="Arial" panose="020B0604020202020204" pitchFamily="34" charset="0"/>
              <a:buChar char="•"/>
            </a:pPr>
            <a:r>
              <a:rPr lang="en-US" dirty="0"/>
              <a:t>Model score = 0.70</a:t>
            </a:r>
          </a:p>
          <a:p>
            <a:pPr marL="342900" indent="-342900">
              <a:buFont typeface="Arial" panose="020B0604020202020204" pitchFamily="34" charset="0"/>
              <a:buChar char="•"/>
            </a:pPr>
            <a:endParaRPr lang="en-US" dirty="0"/>
          </a:p>
          <a:p>
            <a:endParaRPr lang="en-US" dirty="0"/>
          </a:p>
        </p:txBody>
      </p:sp>
      <p:pic>
        <p:nvPicPr>
          <p:cNvPr id="6" name="Picture 5">
            <a:extLst>
              <a:ext uri="{FF2B5EF4-FFF2-40B4-BE49-F238E27FC236}">
                <a16:creationId xmlns:a16="http://schemas.microsoft.com/office/drawing/2014/main" id="{6945CA06-C47D-F94D-A617-D94B6B613915}"/>
              </a:ext>
            </a:extLst>
          </p:cNvPr>
          <p:cNvPicPr>
            <a:picLocks noChangeAspect="1"/>
          </p:cNvPicPr>
          <p:nvPr/>
        </p:nvPicPr>
        <p:blipFill>
          <a:blip r:embed="rId3"/>
          <a:stretch>
            <a:fillRect/>
          </a:stretch>
        </p:blipFill>
        <p:spPr>
          <a:xfrm>
            <a:off x="342900" y="2590800"/>
            <a:ext cx="4686300" cy="3124200"/>
          </a:xfrm>
          <a:prstGeom prst="rect">
            <a:avLst/>
          </a:prstGeom>
        </p:spPr>
      </p:pic>
      <p:pic>
        <p:nvPicPr>
          <p:cNvPr id="9" name="Picture 8">
            <a:extLst>
              <a:ext uri="{FF2B5EF4-FFF2-40B4-BE49-F238E27FC236}">
                <a16:creationId xmlns:a16="http://schemas.microsoft.com/office/drawing/2014/main" id="{D3921AB3-A7CD-2847-96B6-35EC3812A4E9}"/>
              </a:ext>
            </a:extLst>
          </p:cNvPr>
          <p:cNvPicPr>
            <a:picLocks noChangeAspect="1"/>
          </p:cNvPicPr>
          <p:nvPr/>
        </p:nvPicPr>
        <p:blipFill>
          <a:blip r:embed="rId4"/>
          <a:stretch>
            <a:fillRect/>
          </a:stretch>
        </p:blipFill>
        <p:spPr>
          <a:xfrm>
            <a:off x="5016499" y="2590799"/>
            <a:ext cx="4584701" cy="3056467"/>
          </a:xfrm>
          <a:prstGeom prst="rect">
            <a:avLst/>
          </a:prstGeom>
        </p:spPr>
      </p:pic>
    </p:spTree>
    <p:extLst>
      <p:ext uri="{BB962C8B-B14F-4D97-AF65-F5344CB8AC3E}">
        <p14:creationId xmlns:p14="http://schemas.microsoft.com/office/powerpoint/2010/main" val="2165913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13</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Multiclass Logistic Regression</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sp>
        <p:nvSpPr>
          <p:cNvPr id="10" name="TextBox 9">
            <a:extLst>
              <a:ext uri="{FF2B5EF4-FFF2-40B4-BE49-F238E27FC236}">
                <a16:creationId xmlns:a16="http://schemas.microsoft.com/office/drawing/2014/main" id="{3180C5F7-D70E-3244-AAAE-4FFD297ADCFA}"/>
              </a:ext>
            </a:extLst>
          </p:cNvPr>
          <p:cNvSpPr txBox="1"/>
          <p:nvPr/>
        </p:nvSpPr>
        <p:spPr>
          <a:xfrm>
            <a:off x="1197338" y="1676400"/>
            <a:ext cx="7946662" cy="1384995"/>
          </a:xfrm>
          <a:prstGeom prst="rect">
            <a:avLst/>
          </a:prstGeom>
          <a:noFill/>
        </p:spPr>
        <p:txBody>
          <a:bodyPr wrap="square" rtlCol="0">
            <a:spAutoFit/>
          </a:bodyPr>
          <a:lstStyle/>
          <a:p>
            <a:pPr marL="342900" indent="-342900">
              <a:buFont typeface="Arial" panose="020B0604020202020204" pitchFamily="34" charset="0"/>
              <a:buChar char="•"/>
            </a:pPr>
            <a:r>
              <a:rPr lang="en-US" dirty="0"/>
              <a:t>Ratings: Gold, Silver, Bronze, Neutral, Negative</a:t>
            </a:r>
          </a:p>
          <a:p>
            <a:pPr marL="342900" indent="-342900">
              <a:buFont typeface="Arial" panose="020B0604020202020204" pitchFamily="34" charset="0"/>
              <a:buChar char="•"/>
            </a:pPr>
            <a:r>
              <a:rPr lang="en-US" dirty="0"/>
              <a:t>Model score = 0.48</a:t>
            </a:r>
          </a:p>
          <a:p>
            <a:pPr marL="342900" indent="-342900">
              <a:buFont typeface="Arial" panose="020B0604020202020204" pitchFamily="34" charset="0"/>
              <a:buChar char="•"/>
            </a:pPr>
            <a:endParaRPr lang="en-US" dirty="0"/>
          </a:p>
          <a:p>
            <a:endParaRPr lang="en-US" dirty="0"/>
          </a:p>
        </p:txBody>
      </p:sp>
      <p:pic>
        <p:nvPicPr>
          <p:cNvPr id="7" name="Picture 6">
            <a:extLst>
              <a:ext uri="{FF2B5EF4-FFF2-40B4-BE49-F238E27FC236}">
                <a16:creationId xmlns:a16="http://schemas.microsoft.com/office/drawing/2014/main" id="{00DA5895-A187-894B-AC50-7F0D70E31EA8}"/>
              </a:ext>
            </a:extLst>
          </p:cNvPr>
          <p:cNvPicPr>
            <a:picLocks noChangeAspect="1"/>
          </p:cNvPicPr>
          <p:nvPr/>
        </p:nvPicPr>
        <p:blipFill>
          <a:blip r:embed="rId3"/>
          <a:stretch>
            <a:fillRect/>
          </a:stretch>
        </p:blipFill>
        <p:spPr>
          <a:xfrm>
            <a:off x="1905000" y="2590800"/>
            <a:ext cx="6324600" cy="4216400"/>
          </a:xfrm>
          <a:prstGeom prst="rect">
            <a:avLst/>
          </a:prstGeom>
        </p:spPr>
      </p:pic>
    </p:spTree>
    <p:extLst>
      <p:ext uri="{BB962C8B-B14F-4D97-AF65-F5344CB8AC3E}">
        <p14:creationId xmlns:p14="http://schemas.microsoft.com/office/powerpoint/2010/main" val="3580615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14</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Issues</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sp>
        <p:nvSpPr>
          <p:cNvPr id="10" name="TextBox 9">
            <a:extLst>
              <a:ext uri="{FF2B5EF4-FFF2-40B4-BE49-F238E27FC236}">
                <a16:creationId xmlns:a16="http://schemas.microsoft.com/office/drawing/2014/main" id="{3180C5F7-D70E-3244-AAAE-4FFD297ADCFA}"/>
              </a:ext>
            </a:extLst>
          </p:cNvPr>
          <p:cNvSpPr txBox="1"/>
          <p:nvPr/>
        </p:nvSpPr>
        <p:spPr>
          <a:xfrm>
            <a:off x="1197338" y="1676400"/>
            <a:ext cx="7946662" cy="1384995"/>
          </a:xfrm>
          <a:prstGeom prst="rect">
            <a:avLst/>
          </a:prstGeom>
          <a:noFill/>
        </p:spPr>
        <p:txBody>
          <a:bodyPr wrap="square" rtlCol="0">
            <a:spAutoFit/>
          </a:bodyPr>
          <a:lstStyle/>
          <a:p>
            <a:pPr marL="342900" indent="-342900">
              <a:buFont typeface="Arial" panose="020B0604020202020204" pitchFamily="34" charset="0"/>
              <a:buChar char="•"/>
            </a:pPr>
            <a:r>
              <a:rPr lang="en-US" dirty="0"/>
              <a:t>High p-values for features in the logistic regression (we *think*)</a:t>
            </a:r>
          </a:p>
          <a:p>
            <a:pPr marL="342900" indent="-342900">
              <a:buFont typeface="Arial" panose="020B0604020202020204" pitchFamily="34" charset="0"/>
              <a:buChar char="•"/>
            </a:pPr>
            <a:r>
              <a:rPr lang="en-US" dirty="0"/>
              <a:t>Features aren’t independent, e.g., trailing performance values</a:t>
            </a:r>
          </a:p>
          <a:p>
            <a:pPr marL="342900" indent="-342900">
              <a:buFont typeface="Arial" panose="020B0604020202020204" pitchFamily="34" charset="0"/>
              <a:buChar char="•"/>
            </a:pPr>
            <a:r>
              <a:rPr lang="en-US" dirty="0"/>
              <a:t>Features don’t include many attributes that analysts consider</a:t>
            </a:r>
          </a:p>
          <a:p>
            <a:endParaRPr lang="en-US" dirty="0"/>
          </a:p>
        </p:txBody>
      </p:sp>
    </p:spTree>
    <p:extLst>
      <p:ext uri="{BB962C8B-B14F-4D97-AF65-F5344CB8AC3E}">
        <p14:creationId xmlns:p14="http://schemas.microsoft.com/office/powerpoint/2010/main" val="3401721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2227C0E1-EC91-F64E-86B5-74D527F8C5DF}"/>
              </a:ext>
            </a:extLst>
          </p:cNvPr>
          <p:cNvGraphicFramePr>
            <a:graphicFrameLocks noGrp="1"/>
          </p:cNvGraphicFramePr>
          <p:nvPr>
            <p:extLst>
              <p:ext uri="{D42A27DB-BD31-4B8C-83A1-F6EECF244321}">
                <p14:modId xmlns:p14="http://schemas.microsoft.com/office/powerpoint/2010/main" val="2794115660"/>
              </p:ext>
            </p:extLst>
          </p:nvPr>
        </p:nvGraphicFramePr>
        <p:xfrm>
          <a:off x="1181101" y="2979297"/>
          <a:ext cx="8280401" cy="2811719"/>
        </p:xfrm>
        <a:graphic>
          <a:graphicData uri="http://schemas.openxmlformats.org/drawingml/2006/table">
            <a:tbl>
              <a:tblPr/>
              <a:tblGrid>
                <a:gridCol w="2743324">
                  <a:extLst>
                    <a:ext uri="{9D8B030D-6E8A-4147-A177-3AD203B41FA5}">
                      <a16:colId xmlns:a16="http://schemas.microsoft.com/office/drawing/2014/main" val="960690290"/>
                    </a:ext>
                  </a:extLst>
                </a:gridCol>
                <a:gridCol w="1599451">
                  <a:extLst>
                    <a:ext uri="{9D8B030D-6E8A-4147-A177-3AD203B41FA5}">
                      <a16:colId xmlns:a16="http://schemas.microsoft.com/office/drawing/2014/main" val="3639451005"/>
                    </a:ext>
                  </a:extLst>
                </a:gridCol>
                <a:gridCol w="847968">
                  <a:extLst>
                    <a:ext uri="{9D8B030D-6E8A-4147-A177-3AD203B41FA5}">
                      <a16:colId xmlns:a16="http://schemas.microsoft.com/office/drawing/2014/main" val="754579193"/>
                    </a:ext>
                  </a:extLst>
                </a:gridCol>
                <a:gridCol w="1029886">
                  <a:extLst>
                    <a:ext uri="{9D8B030D-6E8A-4147-A177-3AD203B41FA5}">
                      <a16:colId xmlns:a16="http://schemas.microsoft.com/office/drawing/2014/main" val="1240163505"/>
                    </a:ext>
                  </a:extLst>
                </a:gridCol>
                <a:gridCol w="958285">
                  <a:extLst>
                    <a:ext uri="{9D8B030D-6E8A-4147-A177-3AD203B41FA5}">
                      <a16:colId xmlns:a16="http://schemas.microsoft.com/office/drawing/2014/main" val="2639644776"/>
                    </a:ext>
                  </a:extLst>
                </a:gridCol>
                <a:gridCol w="1101487">
                  <a:extLst>
                    <a:ext uri="{9D8B030D-6E8A-4147-A177-3AD203B41FA5}">
                      <a16:colId xmlns:a16="http://schemas.microsoft.com/office/drawing/2014/main" val="2019059271"/>
                    </a:ext>
                  </a:extLst>
                </a:gridCol>
              </a:tblGrid>
              <a:tr h="488905">
                <a:tc>
                  <a:txBody>
                    <a:bodyPr/>
                    <a:lstStyle/>
                    <a:p>
                      <a:pPr algn="l" fontAlgn="ctr"/>
                      <a:r>
                        <a:rPr lang="en-US" sz="1300" b="1" i="0" u="none" strike="noStrike" dirty="0">
                          <a:solidFill>
                            <a:schemeClr val="tx1"/>
                          </a:solidFill>
                          <a:effectLst/>
                          <a:latin typeface="+mj-lt"/>
                        </a:rPr>
                        <a:t>Common Fund Evaluation Systems</a:t>
                      </a:r>
                    </a:p>
                  </a:txBody>
                  <a:tcPr marL="0" marR="0" marT="0" marB="0" anchor="ctr">
                    <a:lnL>
                      <a:noFill/>
                    </a:lnL>
                    <a:lnR>
                      <a:noFill/>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300" b="1" i="0" u="none" strike="noStrike" dirty="0">
                          <a:solidFill>
                            <a:schemeClr val="tx1"/>
                          </a:solidFill>
                          <a:effectLst/>
                          <a:latin typeface="+mj-lt"/>
                        </a:rPr>
                        <a:t>Scale</a:t>
                      </a:r>
                    </a:p>
                  </a:txBody>
                  <a:tcPr marL="0" marR="0" marT="0" marB="0" anchor="ctr">
                    <a:lnL>
                      <a:noFill/>
                    </a:lnL>
                    <a:lnR>
                      <a:noFill/>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300" b="1" i="0" u="none" strike="noStrike" dirty="0">
                          <a:solidFill>
                            <a:schemeClr val="tx1"/>
                          </a:solidFill>
                          <a:effectLst/>
                          <a:latin typeface="+mj-lt"/>
                        </a:rPr>
                        <a:t>Type</a:t>
                      </a:r>
                    </a:p>
                  </a:txBody>
                  <a:tcPr marL="0" marR="0" marT="0" marB="0" anchor="ctr">
                    <a:lnL>
                      <a:noFill/>
                    </a:lnL>
                    <a:lnR>
                      <a:noFill/>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300" b="1" i="0" u="none" strike="noStrike" dirty="0">
                          <a:solidFill>
                            <a:schemeClr val="tx1"/>
                          </a:solidFill>
                          <a:effectLst/>
                          <a:latin typeface="+mj-lt"/>
                        </a:rPr>
                        <a:t>Predictive</a:t>
                      </a:r>
                      <a:endParaRPr lang="en-US" sz="1300" b="1" i="0" u="none" strike="noStrike" baseline="30000" dirty="0">
                        <a:solidFill>
                          <a:schemeClr val="tx1"/>
                        </a:solidFill>
                        <a:effectLst/>
                        <a:latin typeface="+mj-lt"/>
                      </a:endParaRPr>
                    </a:p>
                  </a:txBody>
                  <a:tcPr marL="0" marR="0" marT="0" marB="0" anchor="ctr">
                    <a:lnL>
                      <a:noFill/>
                    </a:lnL>
                    <a:lnR>
                      <a:noFill/>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300" b="1" i="0" u="none" strike="noStrike" dirty="0">
                          <a:solidFill>
                            <a:schemeClr val="tx1"/>
                          </a:solidFill>
                          <a:effectLst/>
                          <a:latin typeface="+mj-lt"/>
                        </a:rPr>
                        <a:t>Transparent</a:t>
                      </a:r>
                    </a:p>
                  </a:txBody>
                  <a:tcPr marL="0" marR="0" marT="0" marB="0" anchor="ctr">
                    <a:lnL>
                      <a:noFill/>
                    </a:lnL>
                    <a:lnR>
                      <a:noFill/>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300" b="1" i="0" u="none" strike="noStrike" dirty="0">
                          <a:solidFill>
                            <a:schemeClr val="tx1"/>
                          </a:solidFill>
                          <a:effectLst/>
                          <a:latin typeface="+mj-lt"/>
                        </a:rPr>
                        <a:t>Broad Coverage</a:t>
                      </a:r>
                    </a:p>
                  </a:txBody>
                  <a:tcPr marL="0" marR="0" marT="0" marB="0" anchor="ctr">
                    <a:lnL>
                      <a:noFill/>
                    </a:lnL>
                    <a:lnR>
                      <a:noFill/>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1615509"/>
                  </a:ext>
                </a:extLst>
              </a:tr>
              <a:tr h="503630">
                <a:tc>
                  <a:txBody>
                    <a:bodyPr/>
                    <a:lstStyle/>
                    <a:p>
                      <a:pPr algn="l" fontAlgn="ctr"/>
                      <a:r>
                        <a:rPr lang="en-US" sz="1300" b="0" i="0" u="none" strike="noStrike" dirty="0">
                          <a:solidFill>
                            <a:schemeClr val="tx1"/>
                          </a:solidFill>
                          <a:effectLst/>
                          <a:latin typeface="+mj-lt"/>
                        </a:rPr>
                        <a:t>Morningstar Analyst Ratings</a:t>
                      </a:r>
                    </a:p>
                  </a:txBody>
                  <a:tcPr marL="0" marR="0" marT="0" marB="0" anchor="ctr">
                    <a:lnL>
                      <a:noFill/>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1300" b="0" i="0" u="none" strike="noStrike" dirty="0">
                        <a:solidFill>
                          <a:schemeClr val="tx1"/>
                        </a:solidFill>
                        <a:effectLst/>
                        <a:latin typeface="+mj-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300" b="0" i="0" u="none" strike="noStrike" dirty="0">
                          <a:solidFill>
                            <a:schemeClr val="tx1"/>
                          </a:solidFill>
                          <a:effectLst/>
                          <a:latin typeface="+mj-lt"/>
                        </a:rPr>
                        <a:t>Qualitative</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64310" rtl="0" eaLnBrk="1" fontAlgn="ctr" latinLnBrk="0" hangingPunct="1">
                        <a:lnSpc>
                          <a:spcPct val="100000"/>
                        </a:lnSpc>
                        <a:spcBef>
                          <a:spcPts val="0"/>
                        </a:spcBef>
                        <a:spcAft>
                          <a:spcPts val="0"/>
                        </a:spcAft>
                        <a:buClrTx/>
                        <a:buSzTx/>
                        <a:buFontTx/>
                        <a:buNone/>
                        <a:tabLst/>
                        <a:defRPr/>
                      </a:pPr>
                      <a:r>
                        <a:rPr lang="en-US" sz="2200" b="0" i="0" u="none" strike="noStrike" dirty="0">
                          <a:solidFill>
                            <a:schemeClr val="tx1"/>
                          </a:solidFill>
                          <a:effectLst/>
                          <a:latin typeface="UniversNext for MORNPC Cn" panose="020B0506030202020203" pitchFamily="34" charset="0"/>
                        </a:rPr>
                        <a: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64310" rtl="0" eaLnBrk="1" fontAlgn="ctr" latinLnBrk="0" hangingPunct="1">
                        <a:lnSpc>
                          <a:spcPct val="100000"/>
                        </a:lnSpc>
                        <a:spcBef>
                          <a:spcPts val="0"/>
                        </a:spcBef>
                        <a:spcAft>
                          <a:spcPts val="0"/>
                        </a:spcAft>
                        <a:buClrTx/>
                        <a:buSzTx/>
                        <a:buFontTx/>
                        <a:buNone/>
                        <a:tabLst/>
                        <a:defRPr/>
                      </a:pPr>
                      <a:r>
                        <a:rPr lang="en-US" sz="2200" b="0" i="0" u="none" strike="noStrike" dirty="0">
                          <a:solidFill>
                            <a:schemeClr val="tx1"/>
                          </a:solidFill>
                          <a:effectLst/>
                          <a:latin typeface="UniversNext for MORNPC Cn" panose="020B0506030202020203" pitchFamily="34" charset="0"/>
                        </a:rPr>
                        <a: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2200" b="0" i="0" u="none" strike="noStrike" dirty="0">
                        <a:solidFill>
                          <a:schemeClr val="tx1"/>
                        </a:solidFill>
                        <a:effectLst/>
                        <a:latin typeface="UniversNext for MORNPC Cn" panose="020B0506030202020203" pitchFamily="34"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642379"/>
                  </a:ext>
                </a:extLst>
              </a:tr>
              <a:tr h="454796">
                <a:tc>
                  <a:txBody>
                    <a:bodyPr/>
                    <a:lstStyle/>
                    <a:p>
                      <a:pPr algn="l" fontAlgn="ctr"/>
                      <a:r>
                        <a:rPr lang="en-US" sz="1300" b="0" i="0" u="none" strike="noStrike" dirty="0">
                          <a:solidFill>
                            <a:schemeClr val="tx1"/>
                          </a:solidFill>
                          <a:effectLst/>
                          <a:latin typeface="+mj-lt"/>
                        </a:rPr>
                        <a:t>Morningstar Ratings</a:t>
                      </a:r>
                      <a:endParaRPr lang="en-US" sz="1300" b="0" i="0" u="none" strike="noStrike" baseline="30000" dirty="0">
                        <a:solidFill>
                          <a:schemeClr val="tx1"/>
                        </a:solidFill>
                        <a:effectLst/>
                        <a:latin typeface="+mj-lt"/>
                      </a:endParaRPr>
                    </a:p>
                  </a:txBody>
                  <a:tcPr marL="0" marR="0" marT="0" marB="0" anchor="ctr">
                    <a:lnL>
                      <a:noFill/>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1300" b="0" i="0" u="none" strike="noStrike" dirty="0">
                        <a:solidFill>
                          <a:schemeClr val="tx1"/>
                        </a:solidFill>
                        <a:effectLst/>
                        <a:latin typeface="+mj-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300" b="0" i="0" u="none" strike="noStrike" dirty="0">
                          <a:solidFill>
                            <a:schemeClr val="tx1"/>
                          </a:solidFill>
                          <a:effectLst/>
                          <a:latin typeface="+mj-lt"/>
                        </a:rPr>
                        <a:t>Quantitative</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2200" b="0" i="0" u="none" strike="noStrike" dirty="0">
                        <a:solidFill>
                          <a:schemeClr val="tx1"/>
                        </a:solidFill>
                        <a:effectLst/>
                        <a:latin typeface="UniversNext for MORNPC Cn" panose="020B0506030202020203" pitchFamily="34"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200" b="0" i="0" u="none" strike="noStrike" dirty="0">
                          <a:solidFill>
                            <a:schemeClr val="tx1"/>
                          </a:solidFill>
                          <a:effectLst/>
                          <a:latin typeface="UniversNext for MORNPC Cn" panose="020B0506030202020203" pitchFamily="34" charset="0"/>
                        </a:rPr>
                        <a: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200" b="0" i="0" u="none" strike="noStrike" dirty="0">
                          <a:solidFill>
                            <a:schemeClr val="tx1"/>
                          </a:solidFill>
                          <a:effectLst/>
                          <a:latin typeface="UniversNext for MORNPC Cn" panose="020B0506030202020203" pitchFamily="34" charset="0"/>
                        </a:rPr>
                        <a: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7700361"/>
                  </a:ext>
                </a:extLst>
              </a:tr>
              <a:tr h="454796">
                <a:tc>
                  <a:txBody>
                    <a:bodyPr/>
                    <a:lstStyle/>
                    <a:p>
                      <a:pPr algn="l" fontAlgn="ctr"/>
                      <a:r>
                        <a:rPr lang="en-US" sz="1300" b="0" i="0" u="none" strike="noStrike" dirty="0">
                          <a:solidFill>
                            <a:schemeClr val="tx1"/>
                          </a:solidFill>
                          <a:effectLst/>
                          <a:latin typeface="+mj-lt"/>
                        </a:rPr>
                        <a:t>Morningstar Quantitative Ratings</a:t>
                      </a:r>
                    </a:p>
                  </a:txBody>
                  <a:tcPr marL="0" marR="0" marT="0" marB="0" anchor="ctr">
                    <a:lnL>
                      <a:noFill/>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1300" b="0" i="0" u="none" strike="noStrike" dirty="0">
                        <a:solidFill>
                          <a:schemeClr val="tx1"/>
                        </a:solidFill>
                        <a:effectLst/>
                        <a:latin typeface="+mj-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300" b="0" i="0" u="none" strike="noStrike" dirty="0">
                          <a:solidFill>
                            <a:schemeClr val="tx1"/>
                          </a:solidFill>
                          <a:effectLst/>
                          <a:latin typeface="+mj-lt"/>
                        </a:rPr>
                        <a:t>Quantitative</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64310" rtl="0" eaLnBrk="1" fontAlgn="ctr" latinLnBrk="0" hangingPunct="1">
                        <a:lnSpc>
                          <a:spcPct val="100000"/>
                        </a:lnSpc>
                        <a:spcBef>
                          <a:spcPts val="0"/>
                        </a:spcBef>
                        <a:spcAft>
                          <a:spcPts val="0"/>
                        </a:spcAft>
                        <a:buClrTx/>
                        <a:buSzTx/>
                        <a:buFontTx/>
                        <a:buNone/>
                        <a:tabLst/>
                        <a:defRPr/>
                      </a:pPr>
                      <a:r>
                        <a:rPr lang="en-US" sz="2200" b="0" i="0" u="none" strike="noStrike" dirty="0">
                          <a:solidFill>
                            <a:schemeClr val="tx1"/>
                          </a:solidFill>
                          <a:effectLst/>
                          <a:latin typeface="UniversNext for MORNPC Cn" panose="020B0506030202020203" pitchFamily="34" charset="0"/>
                        </a:rPr>
                        <a:t>●</a:t>
                      </a:r>
                      <a:endParaRPr lang="en-US" sz="2200" b="0" i="0" u="none" strike="noStrike" kern="1200" dirty="0">
                        <a:solidFill>
                          <a:schemeClr val="tx1"/>
                        </a:solidFill>
                        <a:effectLst/>
                        <a:latin typeface="UniversNext for MORNPC Cn" panose="020B0506030202020203" pitchFamily="34" charset="0"/>
                        <a:ea typeface="+mn-ea"/>
                        <a:cs typeface="+mn-cs"/>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200" b="0" i="0" u="none" strike="noStrike" dirty="0">
                          <a:solidFill>
                            <a:schemeClr val="tx1"/>
                          </a:solidFill>
                          <a:effectLst/>
                          <a:latin typeface="UniversNext for MORNPC Cn" panose="020B0506030202020203" pitchFamily="34" charset="0"/>
                        </a:rPr>
                        <a: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200" b="0" i="0" u="none" strike="noStrike" dirty="0">
                          <a:solidFill>
                            <a:schemeClr val="tx1"/>
                          </a:solidFill>
                          <a:effectLst/>
                          <a:latin typeface="UniversNext for MORNPC Cn" panose="020B0506030202020203" pitchFamily="34" charset="0"/>
                        </a:rPr>
                        <a: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7758488"/>
                  </a:ext>
                </a:extLst>
              </a:tr>
              <a:tr h="454796">
                <a:tc>
                  <a:txBody>
                    <a:bodyPr/>
                    <a:lstStyle/>
                    <a:p>
                      <a:pPr algn="l" fontAlgn="ctr"/>
                      <a:r>
                        <a:rPr lang="en-US" sz="1300" b="0" i="0" u="none" strike="noStrike" dirty="0">
                          <a:solidFill>
                            <a:schemeClr val="tx1"/>
                          </a:solidFill>
                          <a:effectLst/>
                          <a:latin typeface="+mj-lt"/>
                        </a:rPr>
                        <a:t>Morningstar Sustainability Ratings</a:t>
                      </a:r>
                    </a:p>
                  </a:txBody>
                  <a:tcPr marL="0" marR="0" marT="0" marB="0" anchor="ctr">
                    <a:lnL>
                      <a:noFill/>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1300" b="0" i="0" u="none" strike="noStrike" dirty="0">
                        <a:solidFill>
                          <a:schemeClr val="tx1"/>
                        </a:solidFill>
                        <a:effectLst/>
                        <a:latin typeface="+mj-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300" b="0" i="0" u="none" strike="noStrike" dirty="0">
                          <a:solidFill>
                            <a:schemeClr val="tx1"/>
                          </a:solidFill>
                          <a:effectLst/>
                          <a:latin typeface="+mj-lt"/>
                        </a:rPr>
                        <a:t>Quantitative</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2200" b="0" i="0" u="none" strike="noStrike" dirty="0">
                        <a:solidFill>
                          <a:schemeClr val="tx1"/>
                        </a:solidFill>
                        <a:effectLst/>
                        <a:latin typeface="UniversNext for MORNPC Cn" panose="020B0506030202020203" pitchFamily="34"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200" b="0" i="0" u="none" strike="noStrike" dirty="0">
                          <a:solidFill>
                            <a:schemeClr val="tx1"/>
                          </a:solidFill>
                          <a:effectLst/>
                          <a:latin typeface="UniversNext for MORNPC Cn" panose="020B0506030202020203" pitchFamily="34" charset="0"/>
                        </a:rPr>
                        <a: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200" b="0" i="0" u="none" strike="noStrike" dirty="0">
                          <a:solidFill>
                            <a:schemeClr val="tx1"/>
                          </a:solidFill>
                          <a:effectLst/>
                          <a:latin typeface="UniversNext for MORNPC Cn" panose="020B0506030202020203" pitchFamily="34" charset="0"/>
                        </a:rPr>
                        <a: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1916704"/>
                  </a:ext>
                </a:extLst>
              </a:tr>
              <a:tr h="454796">
                <a:tc>
                  <a:txBody>
                    <a:bodyPr/>
                    <a:lstStyle/>
                    <a:p>
                      <a:pPr algn="l" fontAlgn="ctr"/>
                      <a:endParaRPr lang="en-US" sz="1300" b="0" i="0" u="none" strike="noStrike" dirty="0">
                        <a:solidFill>
                          <a:schemeClr val="tx1"/>
                        </a:solidFill>
                        <a:effectLst/>
                        <a:latin typeface="+mj-lt"/>
                      </a:endParaRPr>
                    </a:p>
                  </a:txBody>
                  <a:tcPr marL="0" marR="0" marT="0" marB="0" anchor="ctr">
                    <a:lnL>
                      <a:noFill/>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endParaRPr lang="en-US" sz="1300" b="0" i="0" u="none" strike="noStrike" dirty="0">
                        <a:solidFill>
                          <a:schemeClr val="tx1"/>
                        </a:solidFill>
                        <a:effectLst/>
                        <a:latin typeface="+mj-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endParaRPr lang="en-US" sz="1300" b="0" i="0" u="none" strike="noStrike" dirty="0">
                        <a:solidFill>
                          <a:schemeClr val="tx1"/>
                        </a:solidFill>
                        <a:effectLst/>
                        <a:latin typeface="+mj-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endParaRPr lang="en-US" sz="2200" b="0" i="0" u="none" strike="noStrike" dirty="0">
                        <a:solidFill>
                          <a:schemeClr val="tx1"/>
                        </a:solidFill>
                        <a:effectLst/>
                        <a:latin typeface="UniversNext for MORNPC Cn" panose="020B0506030202020203" pitchFamily="34"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2200" b="0" i="0" u="none" strike="noStrike" dirty="0">
                        <a:solidFill>
                          <a:schemeClr val="tx1"/>
                        </a:solidFill>
                        <a:effectLst/>
                        <a:latin typeface="UniversNext for MORNPC Cn" panose="020B0506030202020203" pitchFamily="34"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2200" b="0" i="0" u="none" strike="noStrike" dirty="0">
                        <a:solidFill>
                          <a:schemeClr val="tx1"/>
                        </a:solidFill>
                        <a:effectLst/>
                        <a:latin typeface="UniversNext for MORNPC Cn" panose="020B0506030202020203" pitchFamily="34"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9482538"/>
                  </a:ext>
                </a:extLst>
              </a:tr>
            </a:tbl>
          </a:graphicData>
        </a:graphic>
      </p:graphicFrame>
      <p:pic>
        <p:nvPicPr>
          <p:cNvPr id="13" name="Picture 12">
            <a:extLst>
              <a:ext uri="{FF2B5EF4-FFF2-40B4-BE49-F238E27FC236}">
                <a16:creationId xmlns:a16="http://schemas.microsoft.com/office/drawing/2014/main" id="{038D5887-0D1F-964A-9543-C4A200CB54D5}"/>
              </a:ext>
            </a:extLst>
          </p:cNvPr>
          <p:cNvPicPr>
            <a:picLocks noChangeAspect="1"/>
          </p:cNvPicPr>
          <p:nvPr/>
        </p:nvPicPr>
        <p:blipFill>
          <a:blip r:embed="rId3"/>
          <a:stretch>
            <a:fillRect/>
          </a:stretch>
        </p:blipFill>
        <p:spPr>
          <a:xfrm>
            <a:off x="3859472" y="4086701"/>
            <a:ext cx="1084822" cy="237119"/>
          </a:xfrm>
          <a:prstGeom prst="rect">
            <a:avLst/>
          </a:prstGeom>
        </p:spPr>
      </p:pic>
      <p:pic>
        <p:nvPicPr>
          <p:cNvPr id="14" name="Picture 13">
            <a:extLst>
              <a:ext uri="{FF2B5EF4-FFF2-40B4-BE49-F238E27FC236}">
                <a16:creationId xmlns:a16="http://schemas.microsoft.com/office/drawing/2014/main" id="{CE68E69D-0C15-8B47-BA31-C9607F45EED5}"/>
              </a:ext>
            </a:extLst>
          </p:cNvPr>
          <p:cNvPicPr>
            <a:picLocks noChangeAspect="1"/>
          </p:cNvPicPr>
          <p:nvPr/>
        </p:nvPicPr>
        <p:blipFill>
          <a:blip r:embed="rId4"/>
          <a:stretch>
            <a:fillRect/>
          </a:stretch>
        </p:blipFill>
        <p:spPr>
          <a:xfrm>
            <a:off x="3879358" y="3496757"/>
            <a:ext cx="1214763" cy="392651"/>
          </a:xfrm>
          <a:prstGeom prst="rect">
            <a:avLst/>
          </a:prstGeom>
        </p:spPr>
      </p:pic>
      <p:pic>
        <p:nvPicPr>
          <p:cNvPr id="15" name="Picture 14">
            <a:extLst>
              <a:ext uri="{FF2B5EF4-FFF2-40B4-BE49-F238E27FC236}">
                <a16:creationId xmlns:a16="http://schemas.microsoft.com/office/drawing/2014/main" id="{F522C56D-AA18-4E46-AA4B-3EE79F13BF32}"/>
              </a:ext>
            </a:extLst>
          </p:cNvPr>
          <p:cNvPicPr>
            <a:picLocks noChangeAspect="1"/>
          </p:cNvPicPr>
          <p:nvPr/>
        </p:nvPicPr>
        <p:blipFill>
          <a:blip r:embed="rId5"/>
          <a:stretch>
            <a:fillRect/>
          </a:stretch>
        </p:blipFill>
        <p:spPr>
          <a:xfrm>
            <a:off x="3879358" y="4985996"/>
            <a:ext cx="1259411" cy="281619"/>
          </a:xfrm>
          <a:prstGeom prst="rect">
            <a:avLst/>
          </a:prstGeom>
        </p:spPr>
      </p:pic>
      <p:sp>
        <p:nvSpPr>
          <p:cNvPr id="2" name="Text Placeholder 1">
            <a:extLst>
              <a:ext uri="{FF2B5EF4-FFF2-40B4-BE49-F238E27FC236}">
                <a16:creationId xmlns:a16="http://schemas.microsoft.com/office/drawing/2014/main" id="{0C5F4CC5-D512-204B-BCC6-F8004689499A}"/>
              </a:ext>
            </a:extLst>
          </p:cNvPr>
          <p:cNvSpPr>
            <a:spLocks noGrp="1"/>
          </p:cNvSpPr>
          <p:nvPr>
            <p:ph type="body" sz="quarter" idx="12"/>
          </p:nvPr>
        </p:nvSpPr>
        <p:spPr>
          <a:xfrm>
            <a:off x="1169540" y="1496491"/>
            <a:ext cx="7104305" cy="427408"/>
          </a:xfrm>
        </p:spPr>
        <p:txBody>
          <a:bodyPr/>
          <a:lstStyle/>
          <a:p>
            <a:r>
              <a:rPr lang="en-US" dirty="0"/>
              <a:t>Morningstar’s Full Suite of Investment Ratings</a:t>
            </a:r>
          </a:p>
        </p:txBody>
      </p:sp>
      <p:pic>
        <p:nvPicPr>
          <p:cNvPr id="17" name="Picture 16">
            <a:extLst>
              <a:ext uri="{FF2B5EF4-FFF2-40B4-BE49-F238E27FC236}">
                <a16:creationId xmlns:a16="http://schemas.microsoft.com/office/drawing/2014/main" id="{2814353F-DD82-9D42-BA30-8DDF51B8CF1C}"/>
              </a:ext>
            </a:extLst>
          </p:cNvPr>
          <p:cNvPicPr>
            <a:picLocks noChangeAspect="1"/>
          </p:cNvPicPr>
          <p:nvPr/>
        </p:nvPicPr>
        <p:blipFill>
          <a:blip r:embed="rId6"/>
          <a:stretch>
            <a:fillRect/>
          </a:stretch>
        </p:blipFill>
        <p:spPr>
          <a:xfrm>
            <a:off x="3902733" y="4461810"/>
            <a:ext cx="1169728" cy="390476"/>
          </a:xfrm>
          <a:prstGeom prst="rect">
            <a:avLst/>
          </a:prstGeom>
        </p:spPr>
      </p:pic>
    </p:spTree>
    <p:extLst>
      <p:ext uri="{BB962C8B-B14F-4D97-AF65-F5344CB8AC3E}">
        <p14:creationId xmlns:p14="http://schemas.microsoft.com/office/powerpoint/2010/main" val="24662054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3</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The Morningstar Analyst Rating</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Manager Research </a:t>
            </a:r>
          </a:p>
        </p:txBody>
      </p:sp>
      <p:pic>
        <p:nvPicPr>
          <p:cNvPr id="8" name="Picture 7" descr="Spectr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7338" y="4060826"/>
            <a:ext cx="7473950" cy="43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eft Brace 6">
            <a:extLst>
              <a:ext uri="{FF2B5EF4-FFF2-40B4-BE49-F238E27FC236}">
                <a16:creationId xmlns:a16="http://schemas.microsoft.com/office/drawing/2014/main" id="{EC871707-8D46-4269-8AD7-5D3CEDEC7206}"/>
              </a:ext>
            </a:extLst>
          </p:cNvPr>
          <p:cNvSpPr/>
          <p:nvPr/>
        </p:nvSpPr>
        <p:spPr>
          <a:xfrm rot="16200000">
            <a:off x="2998115" y="3174085"/>
            <a:ext cx="609600" cy="386262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46390332-6211-4744-8F91-D547BC41DDE9}"/>
              </a:ext>
            </a:extLst>
          </p:cNvPr>
          <p:cNvSpPr txBox="1"/>
          <p:nvPr/>
        </p:nvSpPr>
        <p:spPr>
          <a:xfrm>
            <a:off x="2514600" y="5446862"/>
            <a:ext cx="1641796" cy="415498"/>
          </a:xfrm>
          <a:prstGeom prst="rect">
            <a:avLst/>
          </a:prstGeom>
          <a:noFill/>
        </p:spPr>
        <p:txBody>
          <a:bodyPr wrap="none" rtlCol="0">
            <a:spAutoFit/>
          </a:bodyPr>
          <a:lstStyle/>
          <a:p>
            <a:r>
              <a:rPr lang="en-US" dirty="0"/>
              <a:t>Recommended</a:t>
            </a:r>
          </a:p>
        </p:txBody>
      </p:sp>
      <p:sp>
        <p:nvSpPr>
          <p:cNvPr id="12" name="TextBox 11">
            <a:extLst>
              <a:ext uri="{FF2B5EF4-FFF2-40B4-BE49-F238E27FC236}">
                <a16:creationId xmlns:a16="http://schemas.microsoft.com/office/drawing/2014/main" id="{31738754-B803-4A91-ADF8-7D3D3583035A}"/>
              </a:ext>
            </a:extLst>
          </p:cNvPr>
          <p:cNvSpPr txBox="1"/>
          <p:nvPr/>
        </p:nvSpPr>
        <p:spPr>
          <a:xfrm>
            <a:off x="6248400" y="5410200"/>
            <a:ext cx="1996059" cy="415498"/>
          </a:xfrm>
          <a:prstGeom prst="rect">
            <a:avLst/>
          </a:prstGeom>
          <a:noFill/>
        </p:spPr>
        <p:txBody>
          <a:bodyPr wrap="none" rtlCol="0">
            <a:spAutoFit/>
          </a:bodyPr>
          <a:lstStyle/>
          <a:p>
            <a:r>
              <a:rPr lang="en-US" dirty="0"/>
              <a:t>Not recommended</a:t>
            </a:r>
          </a:p>
        </p:txBody>
      </p:sp>
      <p:sp>
        <p:nvSpPr>
          <p:cNvPr id="13" name="Left Brace 12">
            <a:extLst>
              <a:ext uri="{FF2B5EF4-FFF2-40B4-BE49-F238E27FC236}">
                <a16:creationId xmlns:a16="http://schemas.microsoft.com/office/drawing/2014/main" id="{F0560CD5-7503-4B8C-8F65-BA8781A5F32A}"/>
              </a:ext>
            </a:extLst>
          </p:cNvPr>
          <p:cNvSpPr/>
          <p:nvPr/>
        </p:nvSpPr>
        <p:spPr>
          <a:xfrm rot="16200000">
            <a:off x="6926447" y="3665355"/>
            <a:ext cx="609600" cy="288008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ECF735B1-6195-4303-919B-E6D80FA1C6A8}"/>
              </a:ext>
            </a:extLst>
          </p:cNvPr>
          <p:cNvSpPr txBox="1"/>
          <p:nvPr/>
        </p:nvSpPr>
        <p:spPr>
          <a:xfrm>
            <a:off x="1197338" y="1676400"/>
            <a:ext cx="7946662" cy="2354491"/>
          </a:xfrm>
          <a:prstGeom prst="rect">
            <a:avLst/>
          </a:prstGeom>
          <a:noFill/>
        </p:spPr>
        <p:txBody>
          <a:bodyPr wrap="square" rtlCol="0">
            <a:spAutoFit/>
          </a:bodyPr>
          <a:lstStyle/>
          <a:p>
            <a:r>
              <a:rPr lang="en-US" dirty="0"/>
              <a:t>Analysts assign one of five forward-looking ratings:</a:t>
            </a:r>
          </a:p>
          <a:p>
            <a:pPr marL="342900" indent="-342900">
              <a:buFont typeface="Arial" panose="020B0604020202020204" pitchFamily="34" charset="0"/>
              <a:buChar char="•"/>
            </a:pPr>
            <a:r>
              <a:rPr lang="en-US" dirty="0"/>
              <a:t>Medals are recommendations that express different degrees of conviction in a fund’s ability to outperform over the long term</a:t>
            </a:r>
          </a:p>
          <a:p>
            <a:pPr marL="342900" indent="-342900">
              <a:buFont typeface="Arial" panose="020B0604020202020204" pitchFamily="34" charset="0"/>
              <a:buChar char="•"/>
            </a:pPr>
            <a:r>
              <a:rPr lang="en-US" dirty="0"/>
              <a:t>Neutral means we don’t think a fund can outperform over the long term</a:t>
            </a:r>
          </a:p>
          <a:p>
            <a:pPr marL="342900" indent="-342900">
              <a:buFont typeface="Arial" panose="020B0604020202020204" pitchFamily="34" charset="0"/>
              <a:buChar char="•"/>
            </a:pPr>
            <a:r>
              <a:rPr lang="en-US" dirty="0"/>
              <a:t>Negative funds are flawed and at high risk of underperforming over the long term</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428674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173169" y="495300"/>
            <a:ext cx="8294688" cy="0"/>
          </a:xfrm>
          <a:prstGeom prst="line">
            <a:avLst/>
          </a:prstGeom>
          <a:ln w="317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173169" y="7069138"/>
            <a:ext cx="8294688" cy="0"/>
          </a:xfrm>
          <a:prstGeom prst="line">
            <a:avLst/>
          </a:prstGeom>
          <a:ln w="317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1176338" y="531815"/>
            <a:ext cx="6827838" cy="762000"/>
          </a:xfrm>
          <a:prstGeom prst="rect">
            <a:avLst/>
          </a:prstGeom>
          <a:noFill/>
          <a:ln>
            <a:noFill/>
          </a:ln>
        </p:spPr>
        <p:style>
          <a:lnRef idx="2">
            <a:schemeClr val="dk1"/>
          </a:lnRef>
          <a:fillRef idx="1">
            <a:schemeClr val="lt1"/>
          </a:fillRef>
          <a:effectRef idx="0">
            <a:schemeClr val="dk1"/>
          </a:effectRef>
          <a:fontRef idx="minor">
            <a:schemeClr val="dk1"/>
          </a:fontRef>
        </p:style>
        <p:txBody>
          <a:bodyPr lIns="0" tIns="0" rIns="0" bIns="0"/>
          <a:lstStyle/>
          <a:p>
            <a:pPr defTabSz="506450" fontAlgn="auto">
              <a:spcBef>
                <a:spcPts val="0"/>
              </a:spcBef>
              <a:spcAft>
                <a:spcPts val="0"/>
              </a:spcAft>
              <a:defRPr/>
            </a:pPr>
            <a:r>
              <a:rPr lang="en-US" sz="2200" dirty="0">
                <a:solidFill>
                  <a:srgbClr val="717171"/>
                </a:solidFill>
                <a:latin typeface="UniversNext for MORNPC Cn" panose="020B0506030202020203" pitchFamily="34" charset="0"/>
                <a:cs typeface="Morningstar 1 Light Unicode"/>
              </a:rPr>
              <a:t>Manager Research </a:t>
            </a:r>
          </a:p>
          <a:p>
            <a:pPr defTabSz="506450" fontAlgn="auto">
              <a:spcBef>
                <a:spcPts val="0"/>
              </a:spcBef>
              <a:spcAft>
                <a:spcPts val="0"/>
              </a:spcAft>
              <a:defRPr/>
            </a:pPr>
            <a:r>
              <a:rPr lang="en-US" sz="2200" b="1" dirty="0">
                <a:solidFill>
                  <a:srgbClr val="717171"/>
                </a:solidFill>
                <a:latin typeface="UniversNext for MORNPC Cn" panose="020B0506030202020203" pitchFamily="34" charset="0"/>
                <a:cs typeface="Morningstar 1 Bold Unicode"/>
              </a:rPr>
              <a:t>Five Pillars of the Morningstar Analyst Rating</a:t>
            </a:r>
            <a:endParaRPr lang="en-US" sz="2200" b="1" dirty="0">
              <a:solidFill>
                <a:srgbClr val="717171"/>
              </a:solidFill>
              <a:latin typeface="UniversNext for MORNPC Cn" panose="020B0506030202020203" pitchFamily="34" charset="0"/>
              <a:cs typeface="Morningstar 1 Light Unicode"/>
            </a:endParaRPr>
          </a:p>
        </p:txBody>
      </p:sp>
      <p:sp>
        <p:nvSpPr>
          <p:cNvPr id="53252" name="Slide Number Placeholder 6"/>
          <p:cNvSpPr>
            <a:spLocks noGrp="1"/>
          </p:cNvSpPr>
          <p:nvPr>
            <p:ph type="sldNum" sz="quarter" idx="12"/>
          </p:nvPr>
        </p:nvSpPr>
        <p:spPr bwMode="auto">
          <a:xfrm>
            <a:off x="1184275" y="7000875"/>
            <a:ext cx="2347913" cy="414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a:solidFill>
                  <a:schemeClr val="tx1"/>
                </a:solidFill>
                <a:latin typeface="Calibri" pitchFamily="34" charset="0"/>
                <a:ea typeface="MS PGothic" pitchFamily="34" charset="-128"/>
              </a:defRPr>
            </a:lvl1pPr>
            <a:lvl2pPr marL="738788" indent="-284146" eaLnBrk="0" hangingPunct="0">
              <a:defRPr sz="2000">
                <a:solidFill>
                  <a:schemeClr val="tx1"/>
                </a:solidFill>
                <a:latin typeface="Calibri" pitchFamily="34" charset="0"/>
                <a:ea typeface="MS PGothic" pitchFamily="34" charset="-128"/>
              </a:defRPr>
            </a:lvl2pPr>
            <a:lvl3pPr marL="1136602" indent="-227318" eaLnBrk="0" hangingPunct="0">
              <a:defRPr sz="2000">
                <a:solidFill>
                  <a:schemeClr val="tx1"/>
                </a:solidFill>
                <a:latin typeface="Calibri" pitchFamily="34" charset="0"/>
                <a:ea typeface="MS PGothic" pitchFamily="34" charset="-128"/>
              </a:defRPr>
            </a:lvl3pPr>
            <a:lvl4pPr marL="1591251" indent="-227318" eaLnBrk="0" hangingPunct="0">
              <a:defRPr sz="2000">
                <a:solidFill>
                  <a:schemeClr val="tx1"/>
                </a:solidFill>
                <a:latin typeface="Calibri" pitchFamily="34" charset="0"/>
                <a:ea typeface="MS PGothic" pitchFamily="34" charset="-128"/>
              </a:defRPr>
            </a:lvl4pPr>
            <a:lvl5pPr marL="2045886" indent="-227318" eaLnBrk="0" hangingPunct="0">
              <a:defRPr sz="2000">
                <a:solidFill>
                  <a:schemeClr val="tx1"/>
                </a:solidFill>
                <a:latin typeface="Calibri" pitchFamily="34" charset="0"/>
                <a:ea typeface="MS PGothic" pitchFamily="34" charset="-128"/>
              </a:defRPr>
            </a:lvl5pPr>
            <a:lvl6pPr marL="2500531" indent="-227318" defTabSz="1011897" eaLnBrk="0" fontAlgn="base" hangingPunct="0">
              <a:spcBef>
                <a:spcPct val="0"/>
              </a:spcBef>
              <a:spcAft>
                <a:spcPct val="0"/>
              </a:spcAft>
              <a:defRPr sz="2000">
                <a:solidFill>
                  <a:schemeClr val="tx1"/>
                </a:solidFill>
                <a:latin typeface="Calibri" pitchFamily="34" charset="0"/>
                <a:ea typeface="MS PGothic" pitchFamily="34" charset="-128"/>
              </a:defRPr>
            </a:lvl6pPr>
            <a:lvl7pPr marL="2955166" indent="-227318" defTabSz="1011897" eaLnBrk="0" fontAlgn="base" hangingPunct="0">
              <a:spcBef>
                <a:spcPct val="0"/>
              </a:spcBef>
              <a:spcAft>
                <a:spcPct val="0"/>
              </a:spcAft>
              <a:defRPr sz="2000">
                <a:solidFill>
                  <a:schemeClr val="tx1"/>
                </a:solidFill>
                <a:latin typeface="Calibri" pitchFamily="34" charset="0"/>
                <a:ea typeface="MS PGothic" pitchFamily="34" charset="-128"/>
              </a:defRPr>
            </a:lvl7pPr>
            <a:lvl8pPr marL="3409815" indent="-227318" defTabSz="1011897" eaLnBrk="0" fontAlgn="base" hangingPunct="0">
              <a:spcBef>
                <a:spcPct val="0"/>
              </a:spcBef>
              <a:spcAft>
                <a:spcPct val="0"/>
              </a:spcAft>
              <a:defRPr sz="2000">
                <a:solidFill>
                  <a:schemeClr val="tx1"/>
                </a:solidFill>
                <a:latin typeface="Calibri" pitchFamily="34" charset="0"/>
                <a:ea typeface="MS PGothic" pitchFamily="34" charset="-128"/>
              </a:defRPr>
            </a:lvl8pPr>
            <a:lvl9pPr marL="3864446" indent="-227318" defTabSz="1011897" eaLnBrk="0" fontAlgn="base" hangingPunct="0">
              <a:spcBef>
                <a:spcPct val="0"/>
              </a:spcBef>
              <a:spcAft>
                <a:spcPct val="0"/>
              </a:spcAft>
              <a:defRPr sz="2000">
                <a:solidFill>
                  <a:schemeClr val="tx1"/>
                </a:solidFill>
                <a:latin typeface="Calibri" pitchFamily="34" charset="0"/>
                <a:ea typeface="MS PGothic" pitchFamily="34" charset="-128"/>
              </a:defRPr>
            </a:lvl9pPr>
          </a:lstStyle>
          <a:p>
            <a:pPr algn="l" eaLnBrk="1" hangingPunct="1"/>
            <a:fld id="{15B8C0A6-4023-489A-A102-48417A424A0B}" type="slidenum">
              <a:rPr lang="en-US" altLang="en-US" sz="1200">
                <a:solidFill>
                  <a:srgbClr val="7F7F7F"/>
                </a:solidFill>
                <a:latin typeface="Morningstar 1 Light Unicode" pitchFamily="-84" charset="0"/>
              </a:rPr>
              <a:pPr algn="l" eaLnBrk="1" hangingPunct="1"/>
              <a:t>4</a:t>
            </a:fld>
            <a:endParaRPr lang="en-US" altLang="en-US" sz="1200">
              <a:solidFill>
                <a:srgbClr val="7F7F7F"/>
              </a:solidFill>
              <a:latin typeface="Morningstar 1 Light Unicode" pitchFamily="-84" charset="0"/>
            </a:endParaRPr>
          </a:p>
        </p:txBody>
      </p:sp>
      <p:pic>
        <p:nvPicPr>
          <p:cNvPr id="53253" name="Picture 15" descr="Logo-footer.jp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3950" y="7107239"/>
            <a:ext cx="11334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l="-40"/>
          <a:stretch>
            <a:fillRect/>
          </a:stretch>
        </p:blipFill>
        <p:spPr bwMode="auto">
          <a:xfrm>
            <a:off x="1138243" y="2578100"/>
            <a:ext cx="862012"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2089" y="2486027"/>
            <a:ext cx="101600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6"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b="-4539"/>
          <a:stretch>
            <a:fillRect/>
          </a:stretch>
        </p:blipFill>
        <p:spPr bwMode="auto">
          <a:xfrm>
            <a:off x="4657725" y="2568576"/>
            <a:ext cx="998538"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7" name="Picture 13"/>
          <p:cNvPicPr>
            <a:picLocks noChangeAspect="1" noChangeArrowheads="1"/>
          </p:cNvPicPr>
          <p:nvPr/>
        </p:nvPicPr>
        <p:blipFill>
          <a:blip r:embed="rId7">
            <a:extLst>
              <a:ext uri="{28A0092B-C50C-407E-A947-70E740481C1C}">
                <a14:useLocalDpi xmlns:a14="http://schemas.microsoft.com/office/drawing/2010/main" val="0"/>
              </a:ext>
            </a:extLst>
          </a:blip>
          <a:srcRect b="-4539"/>
          <a:stretch>
            <a:fillRect/>
          </a:stretch>
        </p:blipFill>
        <p:spPr bwMode="auto">
          <a:xfrm>
            <a:off x="6159502" y="2206625"/>
            <a:ext cx="1320800" cy="163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8"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r="-7257" b="-4539"/>
          <a:stretch>
            <a:fillRect/>
          </a:stretch>
        </p:blipFill>
        <p:spPr bwMode="auto">
          <a:xfrm>
            <a:off x="8142341" y="2724150"/>
            <a:ext cx="9556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9" name="TextBox 31"/>
          <p:cNvSpPr txBox="1">
            <a:spLocks noChangeArrowheads="1"/>
          </p:cNvSpPr>
          <p:nvPr/>
        </p:nvSpPr>
        <p:spPr bwMode="auto">
          <a:xfrm>
            <a:off x="1165225" y="4102100"/>
            <a:ext cx="15398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lnSpc>
                <a:spcPts val="1500"/>
              </a:lnSpc>
            </a:pPr>
            <a:r>
              <a:rPr lang="en-US" altLang="en-US" sz="1100">
                <a:solidFill>
                  <a:srgbClr val="717171"/>
                </a:solidFill>
                <a:latin typeface="Morningstar 1 Light Unicode" pitchFamily="-84" charset="0"/>
                <a:cs typeface="+mn-cs"/>
              </a:rPr>
              <a:t>Team Quality/Experience</a:t>
            </a:r>
          </a:p>
          <a:p>
            <a:pPr defTabSz="1011897" eaLnBrk="1" hangingPunct="1">
              <a:lnSpc>
                <a:spcPts val="1500"/>
              </a:lnSpc>
            </a:pPr>
            <a:endParaRPr lang="en-US" altLang="en-US" sz="1100">
              <a:solidFill>
                <a:srgbClr val="717171"/>
              </a:solidFill>
              <a:latin typeface="Morningstar 1 Light Unicode" pitchFamily="-84" charset="0"/>
              <a:cs typeface="+mn-cs"/>
            </a:endParaRPr>
          </a:p>
          <a:p>
            <a:pPr defTabSz="1011897" eaLnBrk="1" hangingPunct="1">
              <a:lnSpc>
                <a:spcPts val="1500"/>
              </a:lnSpc>
            </a:pPr>
            <a:r>
              <a:rPr lang="en-US" altLang="en-US" sz="1100">
                <a:solidFill>
                  <a:srgbClr val="717171"/>
                </a:solidFill>
                <a:latin typeface="Morningstar 1 Light Unicode" pitchFamily="-84" charset="0"/>
                <a:cs typeface="+mn-cs"/>
              </a:rPr>
              <a:t>Team Depth</a:t>
            </a:r>
          </a:p>
          <a:p>
            <a:pPr defTabSz="1011897" eaLnBrk="1" hangingPunct="1">
              <a:lnSpc>
                <a:spcPts val="1500"/>
              </a:lnSpc>
            </a:pPr>
            <a:endParaRPr lang="en-US" altLang="en-US" sz="1100">
              <a:solidFill>
                <a:srgbClr val="717171"/>
              </a:solidFill>
              <a:latin typeface="Morningstar 1 Light Unicode" pitchFamily="-84" charset="0"/>
              <a:cs typeface="+mn-cs"/>
            </a:endParaRPr>
          </a:p>
          <a:p>
            <a:pPr defTabSz="1011897" eaLnBrk="1" hangingPunct="1">
              <a:lnSpc>
                <a:spcPts val="1500"/>
              </a:lnSpc>
            </a:pPr>
            <a:r>
              <a:rPr lang="en-US" altLang="en-US" sz="1100">
                <a:solidFill>
                  <a:srgbClr val="717171"/>
                </a:solidFill>
                <a:latin typeface="Morningstar 1 Light Unicode" pitchFamily="-84" charset="0"/>
                <a:cs typeface="+mn-cs"/>
              </a:rPr>
              <a:t>Team Continuity</a:t>
            </a:r>
          </a:p>
          <a:p>
            <a:pPr defTabSz="1011897" eaLnBrk="1" hangingPunct="1">
              <a:lnSpc>
                <a:spcPts val="1500"/>
              </a:lnSpc>
            </a:pPr>
            <a:endParaRPr lang="en-US" altLang="en-US" sz="1100">
              <a:solidFill>
                <a:srgbClr val="717171"/>
              </a:solidFill>
              <a:latin typeface="Morningstar 1 Light Unicode" pitchFamily="-84" charset="0"/>
              <a:cs typeface="+mn-cs"/>
            </a:endParaRPr>
          </a:p>
          <a:p>
            <a:pPr defTabSz="1011897" eaLnBrk="1" hangingPunct="1">
              <a:lnSpc>
                <a:spcPts val="1500"/>
              </a:lnSpc>
            </a:pPr>
            <a:r>
              <a:rPr lang="en-US" altLang="en-US" sz="1100">
                <a:solidFill>
                  <a:srgbClr val="717171"/>
                </a:solidFill>
                <a:latin typeface="Morningstar 1 Light Unicode" pitchFamily="-84" charset="0"/>
                <a:cs typeface="+mn-cs"/>
              </a:rPr>
              <a:t>Alignment of Interests</a:t>
            </a:r>
          </a:p>
        </p:txBody>
      </p:sp>
      <p:cxnSp>
        <p:nvCxnSpPr>
          <p:cNvPr id="33" name="Straight Connector 32"/>
          <p:cNvCxnSpPr/>
          <p:nvPr/>
        </p:nvCxnSpPr>
        <p:spPr>
          <a:xfrm>
            <a:off x="1165228" y="4024313"/>
            <a:ext cx="1533525" cy="0"/>
          </a:xfrm>
          <a:prstGeom prst="line">
            <a:avLst/>
          </a:prstGeom>
          <a:ln w="6350">
            <a:solidFill>
              <a:srgbClr val="DE6625"/>
            </a:solidFill>
          </a:ln>
          <a:effectLst/>
        </p:spPr>
        <p:style>
          <a:lnRef idx="2">
            <a:schemeClr val="accent1"/>
          </a:lnRef>
          <a:fillRef idx="0">
            <a:schemeClr val="accent1"/>
          </a:fillRef>
          <a:effectRef idx="1">
            <a:schemeClr val="accent1"/>
          </a:effectRef>
          <a:fontRef idx="minor">
            <a:schemeClr val="tx1"/>
          </a:fontRef>
        </p:style>
      </p:cxnSp>
      <p:sp>
        <p:nvSpPr>
          <p:cNvPr id="53261" name="TextBox 33"/>
          <p:cNvSpPr txBox="1">
            <a:spLocks noChangeArrowheads="1"/>
          </p:cNvSpPr>
          <p:nvPr/>
        </p:nvSpPr>
        <p:spPr bwMode="auto">
          <a:xfrm>
            <a:off x="1165225" y="3797300"/>
            <a:ext cx="1282700" cy="17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r>
              <a:rPr lang="en-US" altLang="en-US" sz="1100">
                <a:solidFill>
                  <a:srgbClr val="DE6625"/>
                </a:solidFill>
                <a:latin typeface="Morningstar 1 Bold Unicode" pitchFamily="-84" charset="0"/>
                <a:cs typeface="+mn-cs"/>
              </a:rPr>
              <a:t>People</a:t>
            </a:r>
          </a:p>
        </p:txBody>
      </p:sp>
      <p:cxnSp>
        <p:nvCxnSpPr>
          <p:cNvPr id="35" name="Straight Connector 34"/>
          <p:cNvCxnSpPr/>
          <p:nvPr/>
        </p:nvCxnSpPr>
        <p:spPr>
          <a:xfrm>
            <a:off x="2867027" y="4024313"/>
            <a:ext cx="1533525" cy="0"/>
          </a:xfrm>
          <a:prstGeom prst="line">
            <a:avLst/>
          </a:prstGeom>
          <a:ln w="6350">
            <a:solidFill>
              <a:srgbClr val="DAA720"/>
            </a:solidFill>
          </a:ln>
          <a:effectLst/>
        </p:spPr>
        <p:style>
          <a:lnRef idx="2">
            <a:schemeClr val="accent1"/>
          </a:lnRef>
          <a:fillRef idx="0">
            <a:schemeClr val="accent1"/>
          </a:fillRef>
          <a:effectRef idx="1">
            <a:schemeClr val="accent1"/>
          </a:effectRef>
          <a:fontRef idx="minor">
            <a:schemeClr val="tx1"/>
          </a:fontRef>
        </p:style>
      </p:cxnSp>
      <p:sp>
        <p:nvSpPr>
          <p:cNvPr id="53263" name="TextBox 35"/>
          <p:cNvSpPr txBox="1">
            <a:spLocks noChangeArrowheads="1"/>
          </p:cNvSpPr>
          <p:nvPr/>
        </p:nvSpPr>
        <p:spPr bwMode="auto">
          <a:xfrm>
            <a:off x="2889250" y="3797300"/>
            <a:ext cx="1331913" cy="17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r>
              <a:rPr lang="en-US" altLang="en-US" sz="1100">
                <a:solidFill>
                  <a:srgbClr val="DAA720"/>
                </a:solidFill>
                <a:latin typeface="Morningstar 1 Bold Unicode" pitchFamily="-84" charset="0"/>
                <a:cs typeface="+mn-cs"/>
              </a:rPr>
              <a:t>Process</a:t>
            </a:r>
          </a:p>
        </p:txBody>
      </p:sp>
      <p:cxnSp>
        <p:nvCxnSpPr>
          <p:cNvPr id="37" name="Straight Connector 36"/>
          <p:cNvCxnSpPr/>
          <p:nvPr/>
        </p:nvCxnSpPr>
        <p:spPr>
          <a:xfrm>
            <a:off x="4587875" y="4024313"/>
            <a:ext cx="1531938" cy="0"/>
          </a:xfrm>
          <a:prstGeom prst="line">
            <a:avLst/>
          </a:prstGeom>
          <a:ln w="6350">
            <a:solidFill>
              <a:srgbClr val="516887"/>
            </a:solidFill>
          </a:ln>
          <a:effectLst/>
        </p:spPr>
        <p:style>
          <a:lnRef idx="2">
            <a:schemeClr val="accent1"/>
          </a:lnRef>
          <a:fillRef idx="0">
            <a:schemeClr val="accent1"/>
          </a:fillRef>
          <a:effectRef idx="1">
            <a:schemeClr val="accent1"/>
          </a:effectRef>
          <a:fontRef idx="minor">
            <a:schemeClr val="tx1"/>
          </a:fontRef>
        </p:style>
      </p:cxnSp>
      <p:sp>
        <p:nvSpPr>
          <p:cNvPr id="53265" name="TextBox 37"/>
          <p:cNvSpPr txBox="1">
            <a:spLocks noChangeArrowheads="1"/>
          </p:cNvSpPr>
          <p:nvPr/>
        </p:nvSpPr>
        <p:spPr bwMode="auto">
          <a:xfrm>
            <a:off x="4610102" y="3797300"/>
            <a:ext cx="1330325" cy="17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r>
              <a:rPr lang="en-US" altLang="en-US" sz="1100">
                <a:solidFill>
                  <a:srgbClr val="516887"/>
                </a:solidFill>
                <a:latin typeface="Morningstar 1 Bold Unicode" pitchFamily="-84" charset="0"/>
                <a:cs typeface="+mn-cs"/>
              </a:rPr>
              <a:t>Parent</a:t>
            </a:r>
          </a:p>
        </p:txBody>
      </p:sp>
      <p:cxnSp>
        <p:nvCxnSpPr>
          <p:cNvPr id="39" name="Straight Connector 38"/>
          <p:cNvCxnSpPr/>
          <p:nvPr/>
        </p:nvCxnSpPr>
        <p:spPr>
          <a:xfrm>
            <a:off x="6264278" y="4024313"/>
            <a:ext cx="1533525" cy="0"/>
          </a:xfrm>
          <a:prstGeom prst="line">
            <a:avLst/>
          </a:prstGeom>
          <a:ln w="6350">
            <a:solidFill>
              <a:srgbClr val="8FAD35"/>
            </a:solidFill>
          </a:ln>
          <a:effectLst/>
        </p:spPr>
        <p:style>
          <a:lnRef idx="2">
            <a:schemeClr val="accent1"/>
          </a:lnRef>
          <a:fillRef idx="0">
            <a:schemeClr val="accent1"/>
          </a:fillRef>
          <a:effectRef idx="1">
            <a:schemeClr val="accent1"/>
          </a:effectRef>
          <a:fontRef idx="minor">
            <a:schemeClr val="tx1"/>
          </a:fontRef>
        </p:style>
      </p:cxnSp>
      <p:sp>
        <p:nvSpPr>
          <p:cNvPr id="53267" name="TextBox 39"/>
          <p:cNvSpPr txBox="1">
            <a:spLocks noChangeArrowheads="1"/>
          </p:cNvSpPr>
          <p:nvPr/>
        </p:nvSpPr>
        <p:spPr bwMode="auto">
          <a:xfrm>
            <a:off x="6286500" y="3797300"/>
            <a:ext cx="1331913" cy="17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r>
              <a:rPr lang="en-US" altLang="en-US" sz="1100">
                <a:solidFill>
                  <a:srgbClr val="8FAD35"/>
                </a:solidFill>
                <a:latin typeface="Morningstar 1 Bold Unicode" pitchFamily="-84" charset="0"/>
                <a:cs typeface="+mn-cs"/>
              </a:rPr>
              <a:t>Performance</a:t>
            </a:r>
          </a:p>
        </p:txBody>
      </p:sp>
      <p:cxnSp>
        <p:nvCxnSpPr>
          <p:cNvPr id="41" name="Straight Connector 40"/>
          <p:cNvCxnSpPr/>
          <p:nvPr/>
        </p:nvCxnSpPr>
        <p:spPr>
          <a:xfrm>
            <a:off x="7937500" y="4024313"/>
            <a:ext cx="1533525" cy="0"/>
          </a:xfrm>
          <a:prstGeom prst="line">
            <a:avLst/>
          </a:prstGeom>
          <a:ln w="6350">
            <a:solidFill>
              <a:srgbClr val="829CC1"/>
            </a:solidFill>
          </a:ln>
          <a:effectLst/>
        </p:spPr>
        <p:style>
          <a:lnRef idx="2">
            <a:schemeClr val="accent1"/>
          </a:lnRef>
          <a:fillRef idx="0">
            <a:schemeClr val="accent1"/>
          </a:fillRef>
          <a:effectRef idx="1">
            <a:schemeClr val="accent1"/>
          </a:effectRef>
          <a:fontRef idx="minor">
            <a:schemeClr val="tx1"/>
          </a:fontRef>
        </p:style>
      </p:cxnSp>
      <p:sp>
        <p:nvSpPr>
          <p:cNvPr id="53269" name="TextBox 41"/>
          <p:cNvSpPr txBox="1">
            <a:spLocks noChangeArrowheads="1"/>
          </p:cNvSpPr>
          <p:nvPr/>
        </p:nvSpPr>
        <p:spPr bwMode="auto">
          <a:xfrm>
            <a:off x="7959725" y="3797300"/>
            <a:ext cx="1331913" cy="17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r>
              <a:rPr lang="en-US" altLang="en-US" sz="1100">
                <a:solidFill>
                  <a:srgbClr val="829CC1"/>
                </a:solidFill>
                <a:latin typeface="Morningstar 1 Bold Unicode" pitchFamily="-84" charset="0"/>
                <a:cs typeface="+mn-cs"/>
              </a:rPr>
              <a:t>Price</a:t>
            </a:r>
          </a:p>
        </p:txBody>
      </p:sp>
      <p:sp>
        <p:nvSpPr>
          <p:cNvPr id="53270" name="TextBox 42"/>
          <p:cNvSpPr txBox="1">
            <a:spLocks noChangeArrowheads="1"/>
          </p:cNvSpPr>
          <p:nvPr/>
        </p:nvSpPr>
        <p:spPr bwMode="auto">
          <a:xfrm>
            <a:off x="2889250" y="4102100"/>
            <a:ext cx="1528764"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lnSpc>
                <a:spcPts val="1500"/>
              </a:lnSpc>
            </a:pPr>
            <a:r>
              <a:rPr lang="en-US" altLang="en-US" sz="1100" dirty="0">
                <a:solidFill>
                  <a:srgbClr val="717171"/>
                </a:solidFill>
                <a:latin typeface="Morningstar 1 Light Unicode" pitchFamily="-84" charset="0"/>
                <a:cs typeface="+mn-cs"/>
              </a:rPr>
              <a:t>Security Selection/Idea Generation</a:t>
            </a:r>
          </a:p>
          <a:p>
            <a:pPr defTabSz="1011897" eaLnBrk="1" hangingPunct="1">
              <a:lnSpc>
                <a:spcPts val="1500"/>
              </a:lnSpc>
            </a:pPr>
            <a:endParaRPr lang="en-US" altLang="en-US" sz="1100" dirty="0">
              <a:solidFill>
                <a:srgbClr val="717171"/>
              </a:solidFill>
              <a:latin typeface="Morningstar 1 Light Unicode" pitchFamily="-84" charset="0"/>
              <a:cs typeface="+mn-cs"/>
            </a:endParaRPr>
          </a:p>
          <a:p>
            <a:pPr defTabSz="1011897" eaLnBrk="1" hangingPunct="1">
              <a:lnSpc>
                <a:spcPts val="1500"/>
              </a:lnSpc>
            </a:pPr>
            <a:r>
              <a:rPr lang="en-US" altLang="en-US" sz="1100" dirty="0">
                <a:solidFill>
                  <a:srgbClr val="717171"/>
                </a:solidFill>
                <a:latin typeface="Morningstar 1 Light Unicode" pitchFamily="-84" charset="0"/>
                <a:cs typeface="+mn-cs"/>
              </a:rPr>
              <a:t>Valuation Discipline</a:t>
            </a:r>
          </a:p>
          <a:p>
            <a:pPr defTabSz="1011897" eaLnBrk="1" hangingPunct="1">
              <a:lnSpc>
                <a:spcPts val="1500"/>
              </a:lnSpc>
            </a:pPr>
            <a:endParaRPr lang="en-US" altLang="en-US" sz="1100" dirty="0">
              <a:solidFill>
                <a:srgbClr val="717171"/>
              </a:solidFill>
              <a:latin typeface="Morningstar 1 Light Unicode" pitchFamily="-84" charset="0"/>
              <a:cs typeface="+mn-cs"/>
            </a:endParaRPr>
          </a:p>
          <a:p>
            <a:pPr defTabSz="1011897" eaLnBrk="1" hangingPunct="1">
              <a:lnSpc>
                <a:spcPts val="1500"/>
              </a:lnSpc>
            </a:pPr>
            <a:r>
              <a:rPr lang="en-US" altLang="en-US" sz="1100" dirty="0">
                <a:solidFill>
                  <a:srgbClr val="717171"/>
                </a:solidFill>
                <a:latin typeface="Morningstar 1 Light Unicode" pitchFamily="-84" charset="0"/>
                <a:cs typeface="+mn-cs"/>
              </a:rPr>
              <a:t>Portfolio Construction/</a:t>
            </a:r>
            <a:br>
              <a:rPr lang="en-US" altLang="en-US" sz="1100" dirty="0">
                <a:solidFill>
                  <a:srgbClr val="717171"/>
                </a:solidFill>
                <a:latin typeface="Morningstar 1 Light Unicode" pitchFamily="-84" charset="0"/>
                <a:cs typeface="+mn-cs"/>
              </a:rPr>
            </a:br>
            <a:r>
              <a:rPr lang="en-US" altLang="en-US" sz="1100" dirty="0">
                <a:solidFill>
                  <a:srgbClr val="717171"/>
                </a:solidFill>
                <a:latin typeface="Morningstar 1 Light Unicode" pitchFamily="-84" charset="0"/>
                <a:cs typeface="+mn-cs"/>
              </a:rPr>
              <a:t>Risk Management</a:t>
            </a:r>
          </a:p>
          <a:p>
            <a:pPr defTabSz="1011897" eaLnBrk="1" hangingPunct="1">
              <a:lnSpc>
                <a:spcPts val="1500"/>
              </a:lnSpc>
            </a:pPr>
            <a:endParaRPr lang="en-US" altLang="en-US" sz="1100" dirty="0">
              <a:solidFill>
                <a:srgbClr val="717171"/>
              </a:solidFill>
              <a:latin typeface="Morningstar 1 Light Unicode" pitchFamily="-84" charset="0"/>
              <a:cs typeface="+mn-cs"/>
            </a:endParaRPr>
          </a:p>
          <a:p>
            <a:pPr defTabSz="1011897" eaLnBrk="1" hangingPunct="1">
              <a:lnSpc>
                <a:spcPts val="1500"/>
              </a:lnSpc>
            </a:pPr>
            <a:r>
              <a:rPr lang="en-US" altLang="en-US" sz="1100" dirty="0">
                <a:solidFill>
                  <a:srgbClr val="717171"/>
                </a:solidFill>
                <a:latin typeface="Morningstar 1 Light Unicode" pitchFamily="-84" charset="0"/>
                <a:cs typeface="+mn-cs"/>
              </a:rPr>
              <a:t>Capacity</a:t>
            </a:r>
          </a:p>
        </p:txBody>
      </p:sp>
      <p:sp>
        <p:nvSpPr>
          <p:cNvPr id="53271" name="TextBox 43"/>
          <p:cNvSpPr txBox="1">
            <a:spLocks noChangeArrowheads="1"/>
          </p:cNvSpPr>
          <p:nvPr/>
        </p:nvSpPr>
        <p:spPr bwMode="auto">
          <a:xfrm>
            <a:off x="4610100" y="4102103"/>
            <a:ext cx="1504950" cy="153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lnSpc>
                <a:spcPts val="1500"/>
              </a:lnSpc>
            </a:pPr>
            <a:r>
              <a:rPr lang="en-US" altLang="en-US" sz="1100">
                <a:solidFill>
                  <a:srgbClr val="717171"/>
                </a:solidFill>
                <a:latin typeface="Morningstar 1 Light Unicode" pitchFamily="-84" charset="0"/>
                <a:cs typeface="+mn-cs"/>
              </a:rPr>
              <a:t>Structure/Ownership</a:t>
            </a:r>
          </a:p>
          <a:p>
            <a:pPr defTabSz="1011897" eaLnBrk="1" hangingPunct="1">
              <a:lnSpc>
                <a:spcPts val="1500"/>
              </a:lnSpc>
            </a:pPr>
            <a:endParaRPr lang="en-US" altLang="en-US" sz="1100">
              <a:solidFill>
                <a:srgbClr val="717171"/>
              </a:solidFill>
              <a:latin typeface="Morningstar 1 Light Unicode" pitchFamily="-84" charset="0"/>
              <a:cs typeface="+mn-cs"/>
            </a:endParaRPr>
          </a:p>
          <a:p>
            <a:pPr defTabSz="1011897" eaLnBrk="1" hangingPunct="1">
              <a:lnSpc>
                <a:spcPts val="1500"/>
              </a:lnSpc>
            </a:pPr>
            <a:r>
              <a:rPr lang="en-US" altLang="en-US" sz="1100">
                <a:solidFill>
                  <a:srgbClr val="717171"/>
                </a:solidFill>
                <a:latin typeface="Morningstar 1 Light Unicode" pitchFamily="-84" charset="0"/>
                <a:cs typeface="+mn-cs"/>
              </a:rPr>
              <a:t>Organization Stability/</a:t>
            </a:r>
          </a:p>
          <a:p>
            <a:pPr defTabSz="1011897" eaLnBrk="1" hangingPunct="1">
              <a:lnSpc>
                <a:spcPts val="1500"/>
              </a:lnSpc>
            </a:pPr>
            <a:r>
              <a:rPr lang="en-US" altLang="en-US" sz="1100">
                <a:solidFill>
                  <a:srgbClr val="717171"/>
                </a:solidFill>
                <a:latin typeface="Morningstar 1 Light Unicode" pitchFamily="-84" charset="0"/>
                <a:cs typeface="+mn-cs"/>
              </a:rPr>
              <a:t>Financial Strength</a:t>
            </a:r>
          </a:p>
          <a:p>
            <a:pPr defTabSz="1011897" eaLnBrk="1" hangingPunct="1">
              <a:lnSpc>
                <a:spcPts val="1500"/>
              </a:lnSpc>
            </a:pPr>
            <a:endParaRPr lang="en-US" altLang="en-US" sz="1100">
              <a:solidFill>
                <a:srgbClr val="717171"/>
              </a:solidFill>
              <a:latin typeface="Morningstar 1 Light Unicode" pitchFamily="-84" charset="0"/>
              <a:cs typeface="+mn-cs"/>
            </a:endParaRPr>
          </a:p>
          <a:p>
            <a:pPr defTabSz="1011897" eaLnBrk="1" hangingPunct="1">
              <a:lnSpc>
                <a:spcPts val="1500"/>
              </a:lnSpc>
            </a:pPr>
            <a:r>
              <a:rPr lang="en-US" altLang="en-US" sz="1100">
                <a:solidFill>
                  <a:srgbClr val="717171"/>
                </a:solidFill>
                <a:latin typeface="Morningstar 1 Light Unicode" pitchFamily="-84" charset="0"/>
                <a:cs typeface="+mn-cs"/>
              </a:rPr>
              <a:t>Culture/Stewardship</a:t>
            </a:r>
          </a:p>
          <a:p>
            <a:pPr defTabSz="1011897" eaLnBrk="1" hangingPunct="1">
              <a:lnSpc>
                <a:spcPts val="1500"/>
              </a:lnSpc>
            </a:pPr>
            <a:endParaRPr lang="en-US" altLang="en-US" sz="1100">
              <a:solidFill>
                <a:srgbClr val="717171"/>
              </a:solidFill>
              <a:latin typeface="Morningstar 1 Light Unicode" pitchFamily="-84" charset="0"/>
              <a:cs typeface="+mn-cs"/>
            </a:endParaRPr>
          </a:p>
          <a:p>
            <a:pPr defTabSz="1011897" eaLnBrk="1" hangingPunct="1">
              <a:lnSpc>
                <a:spcPts val="1500"/>
              </a:lnSpc>
            </a:pPr>
            <a:r>
              <a:rPr lang="en-US" altLang="en-US" sz="1100">
                <a:solidFill>
                  <a:srgbClr val="717171"/>
                </a:solidFill>
                <a:latin typeface="Morningstar 1 Light Unicode" pitchFamily="-84" charset="0"/>
                <a:cs typeface="+mn-cs"/>
              </a:rPr>
              <a:t>Regulatory/Compliance</a:t>
            </a:r>
          </a:p>
        </p:txBody>
      </p:sp>
      <p:sp>
        <p:nvSpPr>
          <p:cNvPr id="53272" name="TextBox 44"/>
          <p:cNvSpPr txBox="1">
            <a:spLocks noChangeArrowheads="1"/>
          </p:cNvSpPr>
          <p:nvPr/>
        </p:nvSpPr>
        <p:spPr bwMode="auto">
          <a:xfrm>
            <a:off x="6286500" y="4102102"/>
            <a:ext cx="1516063" cy="1150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lnSpc>
                <a:spcPts val="1500"/>
              </a:lnSpc>
            </a:pPr>
            <a:r>
              <a:rPr lang="en-US" altLang="en-US" sz="1100">
                <a:solidFill>
                  <a:srgbClr val="717171"/>
                </a:solidFill>
                <a:latin typeface="Morningstar 1 Light Unicode" pitchFamily="-84" charset="0"/>
                <a:cs typeface="+mn-cs"/>
              </a:rPr>
              <a:t>Rolling Risk-Adjusted Returns</a:t>
            </a:r>
          </a:p>
          <a:p>
            <a:pPr defTabSz="1011897" eaLnBrk="1" hangingPunct="1">
              <a:lnSpc>
                <a:spcPts val="1500"/>
              </a:lnSpc>
            </a:pPr>
            <a:r>
              <a:rPr lang="en-US" altLang="en-US" sz="1100">
                <a:solidFill>
                  <a:srgbClr val="717171"/>
                </a:solidFill>
                <a:latin typeface="Morningstar 1 Light Unicode" pitchFamily="-84" charset="0"/>
                <a:cs typeface="+mn-cs"/>
              </a:rPr>
              <a:t>vs. Style Benchmark</a:t>
            </a:r>
          </a:p>
          <a:p>
            <a:pPr defTabSz="1011897" eaLnBrk="1" hangingPunct="1">
              <a:lnSpc>
                <a:spcPts val="1500"/>
              </a:lnSpc>
            </a:pPr>
            <a:endParaRPr lang="en-US" altLang="en-US" sz="1100">
              <a:solidFill>
                <a:srgbClr val="717171"/>
              </a:solidFill>
              <a:latin typeface="Morningstar 1 Light Unicode" pitchFamily="-84" charset="0"/>
              <a:cs typeface="+mn-cs"/>
            </a:endParaRPr>
          </a:p>
          <a:p>
            <a:pPr defTabSz="1011897" eaLnBrk="1" hangingPunct="1">
              <a:lnSpc>
                <a:spcPts val="1500"/>
              </a:lnSpc>
            </a:pPr>
            <a:r>
              <a:rPr lang="en-US" altLang="en-US" sz="1100">
                <a:solidFill>
                  <a:srgbClr val="717171"/>
                </a:solidFill>
                <a:latin typeface="Morningstar 1 Light Unicode" pitchFamily="-84" charset="0"/>
                <a:cs typeface="+mn-cs"/>
              </a:rPr>
              <a:t>Downside Statistics</a:t>
            </a:r>
          </a:p>
          <a:p>
            <a:pPr defTabSz="1011897" eaLnBrk="1" hangingPunct="1">
              <a:lnSpc>
                <a:spcPts val="1500"/>
              </a:lnSpc>
            </a:pPr>
            <a:endParaRPr lang="en-US" altLang="en-US" sz="1100">
              <a:solidFill>
                <a:srgbClr val="717171"/>
              </a:solidFill>
              <a:latin typeface="Morningstar 1 Light Unicode" pitchFamily="-84" charset="0"/>
              <a:cs typeface="+mn-cs"/>
            </a:endParaRPr>
          </a:p>
          <a:p>
            <a:pPr defTabSz="1011897" eaLnBrk="1" hangingPunct="1">
              <a:lnSpc>
                <a:spcPts val="1500"/>
              </a:lnSpc>
            </a:pPr>
            <a:r>
              <a:rPr lang="en-US" altLang="en-US" sz="1100">
                <a:solidFill>
                  <a:srgbClr val="717171"/>
                </a:solidFill>
                <a:latin typeface="Morningstar 1 Light Unicode" pitchFamily="-84" charset="0"/>
                <a:cs typeface="+mn-cs"/>
              </a:rPr>
              <a:t>Attribution</a:t>
            </a:r>
          </a:p>
        </p:txBody>
      </p:sp>
      <p:sp>
        <p:nvSpPr>
          <p:cNvPr id="53273" name="TextBox 45"/>
          <p:cNvSpPr txBox="1">
            <a:spLocks noChangeArrowheads="1"/>
          </p:cNvSpPr>
          <p:nvPr/>
        </p:nvSpPr>
        <p:spPr bwMode="auto">
          <a:xfrm>
            <a:off x="7959725" y="4102100"/>
            <a:ext cx="1331913"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lnSpc>
                <a:spcPts val="1500"/>
              </a:lnSpc>
            </a:pPr>
            <a:r>
              <a:rPr lang="en-US" altLang="en-US" sz="1100">
                <a:solidFill>
                  <a:srgbClr val="717171"/>
                </a:solidFill>
                <a:latin typeface="Morningstar 1 Light Unicode" pitchFamily="-84" charset="0"/>
                <a:cs typeface="+mn-cs"/>
              </a:rPr>
              <a:t>Expense Ratio Relative to Peer Group</a:t>
            </a:r>
          </a:p>
        </p:txBody>
      </p:sp>
      <p:cxnSp>
        <p:nvCxnSpPr>
          <p:cNvPr id="47" name="Straight Connector 46"/>
          <p:cNvCxnSpPr/>
          <p:nvPr/>
        </p:nvCxnSpPr>
        <p:spPr>
          <a:xfrm>
            <a:off x="1165228" y="4410075"/>
            <a:ext cx="1533525" cy="0"/>
          </a:xfrm>
          <a:prstGeom prst="line">
            <a:avLst/>
          </a:prstGeom>
          <a:ln w="6350">
            <a:solidFill>
              <a:srgbClr val="DE6625"/>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587875" y="4410075"/>
            <a:ext cx="1531938" cy="0"/>
          </a:xfrm>
          <a:prstGeom prst="line">
            <a:avLst/>
          </a:prstGeom>
          <a:ln w="6350">
            <a:solidFill>
              <a:srgbClr val="516887"/>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2867027" y="4579938"/>
            <a:ext cx="1533525" cy="0"/>
          </a:xfrm>
          <a:prstGeom prst="line">
            <a:avLst/>
          </a:prstGeom>
          <a:ln w="6350">
            <a:solidFill>
              <a:srgbClr val="DAA720"/>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264278" y="4579938"/>
            <a:ext cx="1533525" cy="0"/>
          </a:xfrm>
          <a:prstGeom prst="line">
            <a:avLst/>
          </a:prstGeom>
          <a:ln w="6350">
            <a:solidFill>
              <a:srgbClr val="8FAD35"/>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867027" y="4973638"/>
            <a:ext cx="1533525" cy="0"/>
          </a:xfrm>
          <a:prstGeom prst="line">
            <a:avLst/>
          </a:prstGeom>
          <a:ln w="6350">
            <a:solidFill>
              <a:srgbClr val="DAA720"/>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264278" y="4973638"/>
            <a:ext cx="1533525" cy="0"/>
          </a:xfrm>
          <a:prstGeom prst="line">
            <a:avLst/>
          </a:prstGeom>
          <a:ln w="6350">
            <a:solidFill>
              <a:srgbClr val="8FAD35"/>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867027" y="5548313"/>
            <a:ext cx="1533525" cy="0"/>
          </a:xfrm>
          <a:prstGeom prst="line">
            <a:avLst/>
          </a:prstGeom>
          <a:ln w="6350">
            <a:solidFill>
              <a:srgbClr val="DAA72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165228" y="4773612"/>
            <a:ext cx="1533525" cy="0"/>
          </a:xfrm>
          <a:prstGeom prst="line">
            <a:avLst/>
          </a:prstGeom>
          <a:ln w="6350">
            <a:solidFill>
              <a:srgbClr val="DE6625"/>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1165228" y="5168900"/>
            <a:ext cx="1533525" cy="0"/>
          </a:xfrm>
          <a:prstGeom prst="line">
            <a:avLst/>
          </a:prstGeom>
          <a:ln w="6350">
            <a:solidFill>
              <a:srgbClr val="DE6625"/>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4587875" y="4965700"/>
            <a:ext cx="1531938" cy="0"/>
          </a:xfrm>
          <a:prstGeom prst="line">
            <a:avLst/>
          </a:prstGeom>
          <a:ln w="6350">
            <a:solidFill>
              <a:srgbClr val="516887"/>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4587875" y="5359400"/>
            <a:ext cx="1531938" cy="0"/>
          </a:xfrm>
          <a:prstGeom prst="line">
            <a:avLst/>
          </a:prstGeom>
          <a:ln w="6350">
            <a:solidFill>
              <a:srgbClr val="516887"/>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F72A2D1-8D30-428A-965A-35A87285E21E}"/>
              </a:ext>
            </a:extLst>
          </p:cNvPr>
          <p:cNvSpPr txBox="1"/>
          <p:nvPr/>
        </p:nvSpPr>
        <p:spPr>
          <a:xfrm>
            <a:off x="1197338" y="1676400"/>
            <a:ext cx="7946662" cy="415498"/>
          </a:xfrm>
          <a:prstGeom prst="rect">
            <a:avLst/>
          </a:prstGeom>
          <a:noFill/>
        </p:spPr>
        <p:txBody>
          <a:bodyPr wrap="square" rtlCol="0">
            <a:spAutoFit/>
          </a:bodyPr>
          <a:lstStyle/>
          <a:p>
            <a:r>
              <a:rPr lang="en-US" dirty="0"/>
              <a:t>Analysts </a:t>
            </a:r>
            <a:r>
              <a:rPr lang="en-US"/>
              <a:t>research </a:t>
            </a:r>
            <a:endParaRPr lang="en-US" dirty="0"/>
          </a:p>
        </p:txBody>
      </p:sp>
    </p:spTree>
    <p:extLst>
      <p:ext uri="{BB962C8B-B14F-4D97-AF65-F5344CB8AC3E}">
        <p14:creationId xmlns:p14="http://schemas.microsoft.com/office/powerpoint/2010/main" val="3059309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5</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Predicting the Analyst Rating for Bond Funds</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sp>
        <p:nvSpPr>
          <p:cNvPr id="16" name="TextBox 15">
            <a:extLst>
              <a:ext uri="{FF2B5EF4-FFF2-40B4-BE49-F238E27FC236}">
                <a16:creationId xmlns:a16="http://schemas.microsoft.com/office/drawing/2014/main" id="{ECF735B1-6195-4303-919B-E6D80FA1C6A8}"/>
              </a:ext>
            </a:extLst>
          </p:cNvPr>
          <p:cNvSpPr txBox="1"/>
          <p:nvPr/>
        </p:nvSpPr>
        <p:spPr>
          <a:xfrm>
            <a:off x="1197338" y="1676400"/>
            <a:ext cx="7946662" cy="4293483"/>
          </a:xfrm>
          <a:prstGeom prst="rect">
            <a:avLst/>
          </a:prstGeom>
          <a:noFill/>
        </p:spPr>
        <p:txBody>
          <a:bodyPr wrap="square" rtlCol="0">
            <a:spAutoFit/>
          </a:bodyPr>
          <a:lstStyle/>
          <a:p>
            <a:pPr marL="342900" indent="-342900">
              <a:buFont typeface="Arial" panose="020B0604020202020204" pitchFamily="34" charset="0"/>
              <a:buChar char="•"/>
            </a:pPr>
            <a:r>
              <a:rPr lang="en-US" dirty="0"/>
              <a:t>Morningstar launched a Quantitative Analyst Rating in 2018</a:t>
            </a:r>
          </a:p>
          <a:p>
            <a:pPr marL="794593" lvl="1" indent="-342900">
              <a:buFont typeface="Arial" panose="020B0604020202020204" pitchFamily="34" charset="0"/>
              <a:buChar char="•"/>
            </a:pPr>
            <a:r>
              <a:rPr lang="en-US" dirty="0"/>
              <a:t>Random forest model that attempts to predict the Analyst Rating for funds that aren’t covered by Morningstar Analysts</a:t>
            </a:r>
          </a:p>
          <a:p>
            <a:pPr marL="794593" lvl="1" indent="-342900">
              <a:buFont typeface="Arial" panose="020B0604020202020204" pitchFamily="34" charset="0"/>
              <a:buChar char="•"/>
            </a:pPr>
            <a:r>
              <a:rPr lang="en-US" dirty="0"/>
              <a:t>Heavy on historical performance data points</a:t>
            </a:r>
          </a:p>
          <a:p>
            <a:pPr marL="342900" indent="-342900">
              <a:buFont typeface="Arial" panose="020B0604020202020204" pitchFamily="34" charset="0"/>
              <a:buChar char="•"/>
            </a:pPr>
            <a:r>
              <a:rPr lang="en-US" dirty="0"/>
              <a:t>In our project, we created and evaluated our own models for predicting the Analyst Rating on bond funds</a:t>
            </a:r>
          </a:p>
          <a:p>
            <a:pPr marL="794593" lvl="1" indent="-342900">
              <a:buFont typeface="Arial" panose="020B0604020202020204" pitchFamily="34" charset="0"/>
              <a:buChar char="•"/>
            </a:pPr>
            <a:r>
              <a:rPr lang="en-US" dirty="0"/>
              <a:t>Random forest</a:t>
            </a:r>
          </a:p>
          <a:p>
            <a:pPr marL="1247692" lvl="2" indent="-342900">
              <a:buFont typeface="Arial" panose="020B0604020202020204" pitchFamily="34" charset="0"/>
              <a:buChar char="•"/>
            </a:pPr>
            <a:r>
              <a:rPr lang="en-US" dirty="0"/>
              <a:t>Binary</a:t>
            </a:r>
          </a:p>
          <a:p>
            <a:pPr marL="1247692" lvl="2" indent="-342900">
              <a:buFont typeface="Arial" panose="020B0604020202020204" pitchFamily="34" charset="0"/>
              <a:buChar char="•"/>
            </a:pPr>
            <a:r>
              <a:rPr lang="en-US" dirty="0"/>
              <a:t>Multi-class</a:t>
            </a:r>
          </a:p>
          <a:p>
            <a:pPr marL="794593" lvl="1" indent="-342900">
              <a:buFont typeface="Arial" panose="020B0604020202020204" pitchFamily="34" charset="0"/>
              <a:buChar char="•"/>
            </a:pPr>
            <a:r>
              <a:rPr lang="en-US" dirty="0"/>
              <a:t>Logistic Regression</a:t>
            </a:r>
          </a:p>
          <a:p>
            <a:pPr marL="1247692" lvl="2" indent="-342900">
              <a:buFont typeface="Arial" panose="020B0604020202020204" pitchFamily="34" charset="0"/>
              <a:buChar char="•"/>
            </a:pPr>
            <a:r>
              <a:rPr lang="en-US" dirty="0"/>
              <a:t>Binary</a:t>
            </a:r>
          </a:p>
          <a:p>
            <a:pPr marL="1247692" lvl="2" indent="-342900">
              <a:buFont typeface="Arial" panose="020B0604020202020204" pitchFamily="34" charset="0"/>
              <a:buChar char="•"/>
            </a:pPr>
            <a:r>
              <a:rPr lang="en-US" dirty="0"/>
              <a:t>Multi-class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69176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6</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The Data</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sp>
        <p:nvSpPr>
          <p:cNvPr id="16" name="TextBox 15">
            <a:extLst>
              <a:ext uri="{FF2B5EF4-FFF2-40B4-BE49-F238E27FC236}">
                <a16:creationId xmlns:a16="http://schemas.microsoft.com/office/drawing/2014/main" id="{ECF735B1-6195-4303-919B-E6D80FA1C6A8}"/>
              </a:ext>
            </a:extLst>
          </p:cNvPr>
          <p:cNvSpPr txBox="1"/>
          <p:nvPr/>
        </p:nvSpPr>
        <p:spPr>
          <a:xfrm>
            <a:off x="1197338" y="1676400"/>
            <a:ext cx="7946662" cy="4616648"/>
          </a:xfrm>
          <a:prstGeom prst="rect">
            <a:avLst/>
          </a:prstGeom>
          <a:noFill/>
        </p:spPr>
        <p:txBody>
          <a:bodyPr wrap="square" rtlCol="0">
            <a:spAutoFit/>
          </a:bodyPr>
          <a:lstStyle/>
          <a:p>
            <a:pPr marL="342900" indent="-342900">
              <a:buFont typeface="Arial" panose="020B0604020202020204" pitchFamily="34" charset="0"/>
              <a:buChar char="•"/>
            </a:pPr>
            <a:r>
              <a:rPr lang="en-US" dirty="0"/>
              <a:t>We used 68 current data points in our model</a:t>
            </a:r>
          </a:p>
          <a:p>
            <a:pPr marL="342900" indent="-342900">
              <a:buFont typeface="Arial" panose="020B0604020202020204" pitchFamily="34" charset="0"/>
              <a:buChar char="•"/>
            </a:pPr>
            <a:r>
              <a:rPr lang="en-US" dirty="0"/>
              <a:t>Because analysts rate funds relative to their category (versus the larger asset class universe), we used category percentile ranks (1 – 100) for most data points in our model</a:t>
            </a:r>
          </a:p>
          <a:p>
            <a:pPr marL="342900" indent="-342900">
              <a:buFont typeface="Arial" panose="020B0604020202020204" pitchFamily="34" charset="0"/>
              <a:buChar char="•"/>
            </a:pPr>
            <a:r>
              <a:rPr lang="en-US" dirty="0"/>
              <a:t>Since our default position on a fund is Neutral, we replaced </a:t>
            </a:r>
            <a:r>
              <a:rPr lang="en-US" dirty="0" err="1"/>
              <a:t>NaNs</a:t>
            </a:r>
            <a:r>
              <a:rPr lang="en-US" dirty="0"/>
              <a:t> with the category median (50) </a:t>
            </a:r>
          </a:p>
          <a:p>
            <a:pPr marL="342900" indent="-342900">
              <a:buFont typeface="Arial" panose="020B0604020202020204" pitchFamily="34" charset="0"/>
              <a:buChar char="•"/>
            </a:pPr>
            <a:r>
              <a:rPr lang="en-US" dirty="0"/>
              <a:t>Data categories</a:t>
            </a:r>
          </a:p>
          <a:p>
            <a:pPr marL="794593" lvl="1" indent="-342900">
              <a:buFont typeface="Arial" panose="020B0604020202020204" pitchFamily="34" charset="0"/>
              <a:buChar char="•"/>
            </a:pPr>
            <a:r>
              <a:rPr lang="en-US" dirty="0"/>
              <a:t>Operational: Size, age, fee level, flows, manager tenure</a:t>
            </a:r>
          </a:p>
          <a:p>
            <a:pPr marL="794593" lvl="1" indent="-342900">
              <a:buFont typeface="Arial" panose="020B0604020202020204" pitchFamily="34" charset="0"/>
              <a:buChar char="•"/>
            </a:pPr>
            <a:r>
              <a:rPr lang="en-US" dirty="0"/>
              <a:t>Portfolio: Yield, duration (a measure of interest-rate sensitivity), credit quality, sector allocation</a:t>
            </a:r>
          </a:p>
          <a:p>
            <a:pPr marL="794593" lvl="1" indent="-342900">
              <a:buFont typeface="Arial" panose="020B0604020202020204" pitchFamily="34" charset="0"/>
              <a:buChar char="•"/>
            </a:pPr>
            <a:r>
              <a:rPr lang="en-US" dirty="0"/>
              <a:t>Performance</a:t>
            </a:r>
          </a:p>
          <a:p>
            <a:pPr marL="1247692" lvl="2" indent="-342900">
              <a:buFont typeface="Arial" panose="020B0604020202020204" pitchFamily="34" charset="0"/>
              <a:buChar char="•"/>
            </a:pPr>
            <a:r>
              <a:rPr lang="en-US" dirty="0"/>
              <a:t>Trailing 3-, 5-, 10-, and 15-year returns, standard deviation, Sharpe ratio, max drawdown, alpha, beta, R2</a:t>
            </a:r>
          </a:p>
          <a:p>
            <a:pPr marL="1247692" lvl="2" indent="-342900">
              <a:buFont typeface="Arial" panose="020B0604020202020204" pitchFamily="34" charset="0"/>
              <a:buChar char="•"/>
            </a:pPr>
            <a:r>
              <a:rPr lang="en-US" dirty="0"/>
              <a:t>Bond sector stress periods</a:t>
            </a:r>
          </a:p>
        </p:txBody>
      </p:sp>
    </p:spTree>
    <p:extLst>
      <p:ext uri="{BB962C8B-B14F-4D97-AF65-F5344CB8AC3E}">
        <p14:creationId xmlns:p14="http://schemas.microsoft.com/office/powerpoint/2010/main" val="1516990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7</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The Universe</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sp>
        <p:nvSpPr>
          <p:cNvPr id="16" name="TextBox 15">
            <a:extLst>
              <a:ext uri="{FF2B5EF4-FFF2-40B4-BE49-F238E27FC236}">
                <a16:creationId xmlns:a16="http://schemas.microsoft.com/office/drawing/2014/main" id="{ECF735B1-6195-4303-919B-E6D80FA1C6A8}"/>
              </a:ext>
            </a:extLst>
          </p:cNvPr>
          <p:cNvSpPr txBox="1"/>
          <p:nvPr/>
        </p:nvSpPr>
        <p:spPr>
          <a:xfrm>
            <a:off x="1197338" y="1676400"/>
            <a:ext cx="7946662" cy="2677656"/>
          </a:xfrm>
          <a:prstGeom prst="rect">
            <a:avLst/>
          </a:prstGeom>
          <a:noFill/>
        </p:spPr>
        <p:txBody>
          <a:bodyPr wrap="square" rtlCol="0">
            <a:spAutoFit/>
          </a:bodyPr>
          <a:lstStyle/>
          <a:p>
            <a:pPr marL="342900" indent="-342900">
              <a:buFont typeface="Arial" panose="020B0604020202020204" pitchFamily="34" charset="0"/>
              <a:buChar char="•"/>
            </a:pPr>
            <a:r>
              <a:rPr lang="en-US" dirty="0"/>
              <a:t>Morningstar analysts have current ratings published on 293 active U.S. taxable bond funds, roughly 22% of 1,356 active bond funds available for sale in the U.S.</a:t>
            </a:r>
          </a:p>
          <a:p>
            <a:pPr marL="342900" indent="-342900">
              <a:buFont typeface="Arial" panose="020B0604020202020204" pitchFamily="34" charset="0"/>
              <a:buChar char="•"/>
            </a:pPr>
            <a:r>
              <a:rPr lang="en-US" dirty="0"/>
              <a:t>Ratings distribution for bond funds</a:t>
            </a:r>
          </a:p>
          <a:p>
            <a:pPr marL="342900" indent="-342900">
              <a:buFont typeface="Arial" panose="020B0604020202020204" pitchFamily="34" charset="0"/>
              <a:buChar char="•"/>
            </a:pPr>
            <a:r>
              <a:rPr lang="en-US" dirty="0">
                <a:hlinkClick r:id="rId3"/>
              </a:rPr>
              <a:t>Ratings by fund size</a:t>
            </a:r>
            <a:endParaRPr lang="en-US" dirty="0"/>
          </a:p>
          <a:p>
            <a:pPr marL="342900" indent="-342900">
              <a:buFont typeface="Arial" panose="020B0604020202020204" pitchFamily="34" charset="0"/>
              <a:buChar char="•"/>
            </a:pPr>
            <a:r>
              <a:rPr lang="en-US" dirty="0">
                <a:hlinkClick r:id="rId4"/>
              </a:rPr>
              <a:t>Ratings by category</a:t>
            </a:r>
            <a:endParaRPr lang="en-US" dirty="0"/>
          </a:p>
          <a:p>
            <a:pPr marL="342900" indent="-34290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D3DB166C-03D9-4B4B-9D40-2454251CBABB}"/>
              </a:ext>
            </a:extLst>
          </p:cNvPr>
          <p:cNvPicPr>
            <a:picLocks noChangeAspect="1"/>
          </p:cNvPicPr>
          <p:nvPr/>
        </p:nvPicPr>
        <p:blipFill>
          <a:blip r:embed="rId5"/>
          <a:stretch>
            <a:fillRect/>
          </a:stretch>
        </p:blipFill>
        <p:spPr>
          <a:xfrm>
            <a:off x="4038600" y="2971800"/>
            <a:ext cx="5257800" cy="3505200"/>
          </a:xfrm>
          <a:prstGeom prst="rect">
            <a:avLst/>
          </a:prstGeom>
        </p:spPr>
      </p:pic>
    </p:spTree>
    <p:extLst>
      <p:ext uri="{BB962C8B-B14F-4D97-AF65-F5344CB8AC3E}">
        <p14:creationId xmlns:p14="http://schemas.microsoft.com/office/powerpoint/2010/main" val="1163887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8</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Binary Random Forest Classifier</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sp>
        <p:nvSpPr>
          <p:cNvPr id="16" name="TextBox 15">
            <a:extLst>
              <a:ext uri="{FF2B5EF4-FFF2-40B4-BE49-F238E27FC236}">
                <a16:creationId xmlns:a16="http://schemas.microsoft.com/office/drawing/2014/main" id="{ECF735B1-6195-4303-919B-E6D80FA1C6A8}"/>
              </a:ext>
            </a:extLst>
          </p:cNvPr>
          <p:cNvSpPr txBox="1"/>
          <p:nvPr/>
        </p:nvSpPr>
        <p:spPr>
          <a:xfrm>
            <a:off x="1197338" y="1676400"/>
            <a:ext cx="7946662" cy="1384995"/>
          </a:xfrm>
          <a:prstGeom prst="rect">
            <a:avLst/>
          </a:prstGeom>
          <a:noFill/>
        </p:spPr>
        <p:txBody>
          <a:bodyPr wrap="square" rtlCol="0">
            <a:spAutoFit/>
          </a:bodyPr>
          <a:lstStyle/>
          <a:p>
            <a:pPr marL="342900" indent="-342900">
              <a:buFont typeface="Arial" panose="020B0604020202020204" pitchFamily="34" charset="0"/>
              <a:buChar char="•"/>
            </a:pPr>
            <a:r>
              <a:rPr lang="en-US" dirty="0"/>
              <a:t>Recommend (1), not recommend (0)</a:t>
            </a:r>
          </a:p>
          <a:p>
            <a:pPr marL="342900" indent="-342900">
              <a:buFont typeface="Arial" panose="020B0604020202020204" pitchFamily="34" charset="0"/>
              <a:buChar char="•"/>
            </a:pPr>
            <a:r>
              <a:rPr lang="en-US" dirty="0"/>
              <a:t>Model score = 0.73 (ranged between 0.67 and 0.77)</a:t>
            </a:r>
          </a:p>
          <a:p>
            <a:pPr marL="342900" indent="-342900">
              <a:buFont typeface="Arial" panose="020B0604020202020204" pitchFamily="34" charset="0"/>
              <a:buChar char="•"/>
            </a:pPr>
            <a:endParaRPr lang="en-US" dirty="0"/>
          </a:p>
          <a:p>
            <a:endParaRPr lang="en-US" dirty="0"/>
          </a:p>
        </p:txBody>
      </p:sp>
      <p:pic>
        <p:nvPicPr>
          <p:cNvPr id="6" name="Picture 5">
            <a:extLst>
              <a:ext uri="{FF2B5EF4-FFF2-40B4-BE49-F238E27FC236}">
                <a16:creationId xmlns:a16="http://schemas.microsoft.com/office/drawing/2014/main" id="{77903C16-00F4-E741-B5F4-BDD4FC50A51D}"/>
              </a:ext>
            </a:extLst>
          </p:cNvPr>
          <p:cNvPicPr>
            <a:picLocks noChangeAspect="1"/>
          </p:cNvPicPr>
          <p:nvPr/>
        </p:nvPicPr>
        <p:blipFill>
          <a:blip r:embed="rId3"/>
          <a:stretch>
            <a:fillRect/>
          </a:stretch>
        </p:blipFill>
        <p:spPr>
          <a:xfrm>
            <a:off x="457200" y="2362200"/>
            <a:ext cx="9144000" cy="4572000"/>
          </a:xfrm>
          <a:prstGeom prst="rect">
            <a:avLst/>
          </a:prstGeom>
        </p:spPr>
      </p:pic>
    </p:spTree>
    <p:extLst>
      <p:ext uri="{BB962C8B-B14F-4D97-AF65-F5344CB8AC3E}">
        <p14:creationId xmlns:p14="http://schemas.microsoft.com/office/powerpoint/2010/main" val="352241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9</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Binary Random Forest Classifier</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pic>
        <p:nvPicPr>
          <p:cNvPr id="4" name="Picture 3">
            <a:extLst>
              <a:ext uri="{FF2B5EF4-FFF2-40B4-BE49-F238E27FC236}">
                <a16:creationId xmlns:a16="http://schemas.microsoft.com/office/drawing/2014/main" id="{3D74191C-7A9A-604C-B600-D95353C603C0}"/>
              </a:ext>
            </a:extLst>
          </p:cNvPr>
          <p:cNvPicPr>
            <a:picLocks noChangeAspect="1"/>
          </p:cNvPicPr>
          <p:nvPr/>
        </p:nvPicPr>
        <p:blipFill>
          <a:blip r:embed="rId3"/>
          <a:stretch>
            <a:fillRect/>
          </a:stretch>
        </p:blipFill>
        <p:spPr>
          <a:xfrm>
            <a:off x="486255" y="2676716"/>
            <a:ext cx="4528371" cy="3018914"/>
          </a:xfrm>
          <a:prstGeom prst="rect">
            <a:avLst/>
          </a:prstGeom>
        </p:spPr>
      </p:pic>
      <p:sp>
        <p:nvSpPr>
          <p:cNvPr id="8" name="TextBox 7">
            <a:extLst>
              <a:ext uri="{FF2B5EF4-FFF2-40B4-BE49-F238E27FC236}">
                <a16:creationId xmlns:a16="http://schemas.microsoft.com/office/drawing/2014/main" id="{7BFDCE98-5CC3-2640-BEEB-8DB3DC8FF897}"/>
              </a:ext>
            </a:extLst>
          </p:cNvPr>
          <p:cNvSpPr txBox="1"/>
          <p:nvPr/>
        </p:nvSpPr>
        <p:spPr>
          <a:xfrm>
            <a:off x="1197338" y="1676400"/>
            <a:ext cx="7946662" cy="1384995"/>
          </a:xfrm>
          <a:prstGeom prst="rect">
            <a:avLst/>
          </a:prstGeom>
          <a:noFill/>
        </p:spPr>
        <p:txBody>
          <a:bodyPr wrap="square" rtlCol="0">
            <a:spAutoFit/>
          </a:bodyPr>
          <a:lstStyle/>
          <a:p>
            <a:pPr marL="342900" indent="-342900">
              <a:buFont typeface="Arial" panose="020B0604020202020204" pitchFamily="34" charset="0"/>
              <a:buChar char="•"/>
            </a:pPr>
            <a:r>
              <a:rPr lang="en-US" dirty="0"/>
              <a:t>Recommend (1), not recommend (0)</a:t>
            </a:r>
          </a:p>
          <a:p>
            <a:pPr marL="342900" indent="-342900">
              <a:buFont typeface="Arial" panose="020B0604020202020204" pitchFamily="34" charset="0"/>
              <a:buChar char="•"/>
            </a:pPr>
            <a:r>
              <a:rPr lang="en-US" dirty="0"/>
              <a:t>Model score = 0.73 (ranged between 0.67 and 0.77)</a:t>
            </a:r>
          </a:p>
          <a:p>
            <a:pPr marL="342900" indent="-342900">
              <a:buFont typeface="Arial" panose="020B0604020202020204" pitchFamily="34" charset="0"/>
              <a:buChar char="•"/>
            </a:pPr>
            <a:endParaRPr lang="en-US" dirty="0"/>
          </a:p>
          <a:p>
            <a:endParaRPr lang="en-US" dirty="0"/>
          </a:p>
        </p:txBody>
      </p:sp>
      <p:pic>
        <p:nvPicPr>
          <p:cNvPr id="7" name="Picture 6">
            <a:extLst>
              <a:ext uri="{FF2B5EF4-FFF2-40B4-BE49-F238E27FC236}">
                <a16:creationId xmlns:a16="http://schemas.microsoft.com/office/drawing/2014/main" id="{BFC31C22-E7AB-6447-8285-4418F1EAE19E}"/>
              </a:ext>
            </a:extLst>
          </p:cNvPr>
          <p:cNvPicPr>
            <a:picLocks noChangeAspect="1"/>
          </p:cNvPicPr>
          <p:nvPr/>
        </p:nvPicPr>
        <p:blipFill>
          <a:blip r:embed="rId4"/>
          <a:stretch>
            <a:fillRect/>
          </a:stretch>
        </p:blipFill>
        <p:spPr>
          <a:xfrm>
            <a:off x="5105400" y="2676716"/>
            <a:ext cx="4528368" cy="3018913"/>
          </a:xfrm>
          <a:prstGeom prst="rect">
            <a:avLst/>
          </a:prstGeom>
        </p:spPr>
      </p:pic>
    </p:spTree>
    <p:extLst>
      <p:ext uri="{BB962C8B-B14F-4D97-AF65-F5344CB8AC3E}">
        <p14:creationId xmlns:p14="http://schemas.microsoft.com/office/powerpoint/2010/main" val="2600689579"/>
      </p:ext>
    </p:extLst>
  </p:cSld>
  <p:clrMapOvr>
    <a:masterClrMapping/>
  </p:clrMapOvr>
</p:sld>
</file>

<file path=ppt/theme/theme1.xml><?xml version="1.0" encoding="utf-8"?>
<a:theme xmlns:a="http://schemas.openxmlformats.org/drawingml/2006/main" name="MSTAR1_DECK2014">
  <a:themeElements>
    <a:clrScheme name="MSTAR_NEXT">
      <a:dk1>
        <a:srgbClr val="5E5E5E"/>
      </a:dk1>
      <a:lt1>
        <a:srgbClr val="FFFFFF"/>
      </a:lt1>
      <a:dk2>
        <a:srgbClr val="FF0000"/>
      </a:dk2>
      <a:lt2>
        <a:srgbClr val="9B0033"/>
      </a:lt2>
      <a:accent1>
        <a:srgbClr val="E96610"/>
      </a:accent1>
      <a:accent2>
        <a:srgbClr val="F1AD02"/>
      </a:accent2>
      <a:accent3>
        <a:srgbClr val="9FAA00"/>
      </a:accent3>
      <a:accent4>
        <a:srgbClr val="006065"/>
      </a:accent4>
      <a:accent5>
        <a:srgbClr val="728FB2"/>
      </a:accent5>
      <a:accent6>
        <a:srgbClr val="4E6688"/>
      </a:accent6>
      <a:hlink>
        <a:srgbClr val="4D4D4D"/>
      </a:hlink>
      <a:folHlink>
        <a:srgbClr val="B2B2B2"/>
      </a:folHlink>
    </a:clrScheme>
    <a:fontScheme name="Office 2">
      <a:majorFont>
        <a:latin typeface="Morningstar 1 Bold"/>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Morningstar 1 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MSTAR1_DECK2014">
  <a:themeElements>
    <a:clrScheme name="MSTAR_NEXT">
      <a:dk1>
        <a:srgbClr val="5E5E5E"/>
      </a:dk1>
      <a:lt1>
        <a:srgbClr val="FFFFFF"/>
      </a:lt1>
      <a:dk2>
        <a:srgbClr val="FF0000"/>
      </a:dk2>
      <a:lt2>
        <a:srgbClr val="9B0033"/>
      </a:lt2>
      <a:accent1>
        <a:srgbClr val="E96610"/>
      </a:accent1>
      <a:accent2>
        <a:srgbClr val="F1AD02"/>
      </a:accent2>
      <a:accent3>
        <a:srgbClr val="9FAA00"/>
      </a:accent3>
      <a:accent4>
        <a:srgbClr val="006065"/>
      </a:accent4>
      <a:accent5>
        <a:srgbClr val="728FB2"/>
      </a:accent5>
      <a:accent6>
        <a:srgbClr val="4E6688"/>
      </a:accent6>
      <a:hlink>
        <a:srgbClr val="4D4D4D"/>
      </a:hlink>
      <a:folHlink>
        <a:srgbClr val="B2B2B2"/>
      </a:folHlink>
    </a:clrScheme>
    <a:fontScheme name="Office 2">
      <a:majorFont>
        <a:latin typeface="Morningstar 1 Bold"/>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Morningstar 1 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5936</TotalTime>
  <Words>634</Words>
  <Application>Microsoft Macintosh PowerPoint</Application>
  <PresentationFormat>Custom</PresentationFormat>
  <Paragraphs>157</Paragraphs>
  <Slides>14</Slides>
  <Notes>14</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14</vt:i4>
      </vt:variant>
    </vt:vector>
  </HeadingPairs>
  <TitlesOfParts>
    <vt:vector size="28" baseType="lpstr">
      <vt:lpstr>Arial</vt:lpstr>
      <vt:lpstr>Calibri</vt:lpstr>
      <vt:lpstr>Lucida Grande</vt:lpstr>
      <vt:lpstr>Morningstar 1 Bold</vt:lpstr>
      <vt:lpstr>Morningstar 1 Bold Unicode</vt:lpstr>
      <vt:lpstr>Morningstar 1 Light</vt:lpstr>
      <vt:lpstr>Morningstar 1 Light Unicode</vt:lpstr>
      <vt:lpstr>Morningstar 1 U</vt:lpstr>
      <vt:lpstr>Morningstar Symbols</vt:lpstr>
      <vt:lpstr>MorningstarNew</vt:lpstr>
      <vt:lpstr>UniversNext for MORNPC Cn</vt:lpstr>
      <vt:lpstr>MSTAR1_DECK2014</vt:lpstr>
      <vt:lpstr>3_Office Theme</vt:lpstr>
      <vt:lpstr>3_MSTAR1_DECK2014</vt:lpstr>
      <vt:lpstr>PowerPoint Presentation</vt:lpstr>
      <vt:lpstr>PowerPoint Presentation</vt:lpstr>
      <vt:lpstr>Manager Research </vt:lpstr>
      <vt:lpstr>PowerPoint Presentation</vt:lpstr>
      <vt:lpstr>Analyst Rating Predictions</vt:lpstr>
      <vt:lpstr>Analyst Rating Predictions</vt:lpstr>
      <vt:lpstr>Analyst Rating Predictions</vt:lpstr>
      <vt:lpstr>Analyst Rating Predictions</vt:lpstr>
      <vt:lpstr>Analyst Rating Predictions</vt:lpstr>
      <vt:lpstr>Analyst Rating Predictions</vt:lpstr>
      <vt:lpstr>Analyst Rating Predictions</vt:lpstr>
      <vt:lpstr>Analyst Rating Predictions</vt:lpstr>
      <vt:lpstr>Analyst Rating Predictions</vt:lpstr>
      <vt:lpstr>Analyst Rating Predictions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Manager Research via Morningstar Direct Portfolio Analysis</dc:title>
  <dc:creator>Phil Nagel</dc:creator>
  <cp:lastModifiedBy>Miriam Sjoblom</cp:lastModifiedBy>
  <cp:revision>247</cp:revision>
  <cp:lastPrinted>2017-03-15T16:48:55Z</cp:lastPrinted>
  <dcterms:created xsi:type="dcterms:W3CDTF">2015-01-29T22:01:36Z</dcterms:created>
  <dcterms:modified xsi:type="dcterms:W3CDTF">2019-07-24T21:13:22Z</dcterms:modified>
</cp:coreProperties>
</file>